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66" r:id="rId5"/>
    <p:sldId id="267" r:id="rId6"/>
    <p:sldId id="268" r:id="rId7"/>
    <p:sldId id="277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>
      <p:cViewPr varScale="1">
        <p:scale>
          <a:sx n="67" d="100"/>
          <a:sy n="67" d="100"/>
        </p:scale>
        <p:origin x="1284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8" d="100"/>
          <a:sy n="58" d="100"/>
        </p:scale>
        <p:origin x="2965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3DAE18-FF53-43C8-B129-B2254E0CD3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4C594C-BB62-4D1A-AA15-460CAB02688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AB0719-0C0B-4FCD-8C42-A758D216E1BD}" type="datetimeFigureOut">
              <a:rPr lang="en-US" smtClean="0"/>
              <a:t>8/19/2022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7CD9E3-2F3C-4226-A22C-6BC586ACB34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7FA062-CF80-4049-B333-6A99FEE14BB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C2621-7037-4E35-B549-8255C904F6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8871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6T13:44:07.041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 1 3233,'1'53'912,"14"-44"-1960,9-2 720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6T13:45:35.4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4497 119 5065,'-6'-3'291,"1"0"1,-1 1-1,0-1 1,-1 1-1,1 0 1,0 1-1,0 0 0,-1 0 1,-6-1-1,-10 2-768,-29 2 0,-13 0-147,-25-9 986,54 3-95,0 1 1,1 2-1,-1 1 1,-52 8-1,40 1-202,-14 3-8,-114 7 1,-375 7 855,385-19-806,-31 2-10,6 18 89,-73 20 450,75-15-259,-47 2-170,15-2-54,163-20-117,-102 33 1,60-7 126,-110 59 1,-42 11 266,186-82-348,-68 22 76,-32 13-55,101-35-88,19-7 38,-53 28-1,84-38-38,0 1 0,1 0 0,0 0 1,1 2-1,0 0 0,0 0 0,-12 18 1,-35 54 20,53-73-18,0 1 0,1 0-1,1 1 1,-1-1 0,-4 21 0,9-30-10,1 0 1,-1 1 0,1-1 0,0 0-1,0 1 1,0-1 0,0 0-1,1 0 1,-1 1 0,1-1 0,0 0-1,0 0 1,0 0 0,0 1 0,1-1-1,-1-1 1,1 1 0,0 0-1,0 0 1,0-1 0,0 1 0,0-1-1,0 1 1,1-1 0,-1 0 0,1 0-1,0 0 1,0 0 0,-1-1-1,5 3 1,7 2 10,0 0 0,1-1-1,-1-1 1,1 0-1,21 3 1,12-2 19,1-2 1,87-7-1,-98 3-30,359-42 81,-6-36-6,568-98 18,-870 166-104,685-98 67,244-113 17,-927 201-80,47-16 59,241-98 0,-296 103-39,61-28 17,-127 51-22,0-1 0,-1 0 0,-1-1 0,1 0 0,-2-1 0,15-15 0,-27 24-5,0 1-1,1 0 0,-1-1 1,-1 1-1,1-1 1,0 0-1,-1 0 0,1 0 1,-1 1-1,0-1 1,0 0-1,0-1 1,0 1-1,0 0 0,-1 0 1,1 0-1,-1 0 1,0-5-1,-1 4 8,0 1 0,0-1 1,0 1-1,-1-1 0,1 1 0,-1 0 1,0 0-1,0 0 0,0 0 0,0 0 1,0 0-1,-1 0 0,1 1 1,-1-1-1,-5-3 0,-15-12 24,-1 2 1,-1 1-1,0 1 0,0 1 1,-1 1-1,-30-8 0,18 8-21,-1 3 0,0 1 1,-69-5-1,35 10-33,-87 7 0,-71 19-17,214-21 31,-137 16-4,-268 27 12,-350 41 78,446-31-78,73-10-2,-361 78-7,169 14-4,44-11 0,254-92-1,49-12-7,2 3 1,-101 42-1,177-57-16,2 0 0,0 1 1,0 1-1,1 1 0,0 0 0,2 2 0,-1 0 0,2 0 1,0 1-1,1 1 0,0 0 0,1 1 0,1 1 1,-15 34-1,24-47 17,0 0 0,0 1 0,1-1 1,-1 0-1,2 1 0,-1 0 0,0-1 1,1 1-1,1-1 0,-1 1 0,1-1 0,2 12 1,-2-17 7,0 1 1,0 0 0,0-1 0,1 1 0,-1-1-1,0 1 1,1-1 0,-1 0 0,1 0-1,-1 0 1,1 1 0,0-1 0,-1 0-1,1-1 1,0 1 0,0 0 0,0-1 0,3 2-1,40 6 3,-42-7-1,56 5-56,-1-3 0,1-2 0,61-8 0,178-33-161,-199 25 218,458-58-10,-401 53 10,819-79 8,-721 81-7,254-30 0,-351 26 11,324-64-2,-301 41-42,150-46 0,-59 2 17,-23 7 22,-198 65 3,-2-3 1,0-2 0,53-33-1,-93 50 0,0-1-1,-1 0 1,1-1 0,-1 1-1,-1-1 1,0-1-1,0 1 1,8-15-1,-11 19 2,-1-1 0,0 1 0,-1-1 0,1 0 0,-1 0 0,0 0-1,0 0 1,0 0 0,0 0 0,0 0 0,-1 0 0,0 0 0,0 0 0,0 0-1,-1 0 1,1 0 0,-1 0 0,0 0 0,0 0 0,0 0 0,-1 0-1,-1-4 1,1 5 3,-1 0-1,1 0 1,0 1-1,-1-1 1,1 1-1,-1 0 1,0-1-1,0 1 1,0 1-1,0-1 1,0 0-1,-6-2 1,-3 0-13,1 0 0,-19-3 0,-46-4-1423,0 3 1,-117 3-1,90 8 98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6T13:44:10.734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159 1218 1464,'-7'1'280,"-1"1"0,0-1 0,0 0 0,1-1 0,-16-1-1,21 1-252,1 0 0,-1 0 0,1-1 0,-1 1 0,0-1-1,1 1 1,0-1 0,-1 0 0,1 1 0,-1-1 0,1 0 0,0 0-1,-1 0 1,1 0 0,0 0 0,0 0 0,0-1 0,0 1 0,0 0-1,0 0 1,0-1 0,0 1 0,1-1 0,-1 1 0,0-1 0,1 1-1,-1-1 1,1 1 0,0-1 0,-1 1 0,1-1 0,0 0 0,0 1-1,0-1 1,0 1 0,0-1 0,0 0 0,1 1 0,-1-1 0,1 1-1,-1-1 1,1 1 0,0-3 0,0 2-24,0-1 0,0 1 0,0 0 0,0 0 0,0 0 0,0 0-1,1 0 1,-1 0 0,1 0 0,-1 0 0,1 1 0,0-1 0,-1 1 0,1-1 0,0 1 0,0-1 0,0 1 0,4-2 0,21-14-22,-20 12 17,14-10 1,0 1-1,33-15 1,1 4 26,133-68 644,-142 67-369,2 2-1,1 2 0,67-21 1,156-30 35,-261 70-323,177-54 817,-124 35-452,123-26 0,68-2-220,-197 35-108,-2-3 0,77-34 0,-100 39-31,1 1 1,1 1 0,-1 3-1,2 0 1,36-2 0,111-10 14,-154 17 5,-1-2-1,1-1 1,-1-2 0,28-11-1,44-11 125,-43 13-138,14-3 110,-70 20-130,0 0-1,0-1-1,-1 1 0,1 0 0,0 0 0,0 0 1,0 0-1,0 0 0,-1 0 0,1 1 1,0-1-1,0 0 0,0 0 0,-1 0 0,1 1 1,0-1-1,0 0 0,0 1 0,-2-1-1,0 0-1,0-1 0,0 1 1,-1 0-1,1-1 0,0 1 1,-1 0-1,1 0 0,0 0 1,0 0-1,-1 0 1,1 1-1,-2-1 0,-11 2-14,-39 5-70,0 3 0,0 2 0,-58 21 0,-608 188-165,285-87-778,318-108 814,72-17 237,-76 25-1,27 4-58,42-16-728,-81 23 0,-27 3 245,130-37 493,1 2 1,0 0-1,-35 25 0,11-4-184,-2-2 0,0-2 0,-77 29 0,87-45 248,33-11-24,0 1 0,0 0 0,0 0 0,0 1 0,1 0 0,0 1 0,-11 8 0,17-10 59,4-4-46,-1 1 0,1-1-1,0 1 1,-1-1 0,1 1 0,-1-1-1,1 0 1,0 1 0,-1-1 0,1 1 0,-1-1-1,1 0 1,-1 1 0,0-1 0,1 0-1,-1 0 1,1 1 0,-1-1 0,1 0-1,-1 0 1,0 0 0,1 0 0,-1 0-1,0 0 1,1 0 0,-1 0 0,1 0 0,-1 0-1,0 0 1,0-1 0,-7-4 387,7 4-403,0 1 1,-1-1-1,1 0 0,0 0 0,0 1 1,0-1-1,0 0 0,0 0 0,0 0 1,0 0-1,0 0 0,0-1 1,0 1-1,0 0 0,1 0 0,-1 0 1,0-2-1,11-1 29,211-65 130,-101 37-176,-2-6 0,116-53 0,33-7 0,-118 48 4,-48 14 79,135-30 1,-62 25 34,220-82-1,-299 90-76,72-28-37,-146 51 3,1-1 1,-2-1-1,1 0 0,-2-2 0,26-21 0,-41 31 5,-1-1-1,1 1 0,-1-1 0,0 1 0,0-1 0,0 0 0,0 0 0,2-8 0,-3 6-8,1 1 0,0 0 0,1 0 0,4-6-1,-8 11-3,0 1 0,1 0 0,-1-1-1,0 1 1,1 0 0,-1-1 0,0 1-1,0 0 1,1-1 0,-1 1 0,0-1-1,0 1 1,0-1 0,0 1-1,1 0 1,-1-1 0,0 1 0,0-1-1,0 1 1,0-1 0,0 1 0,0-1-1,0 1 1,0 0 0,0-1 0,-1 1-1,1-1 1,0 1 0,0-1 0,0 1-1,0 0 1,-1-1 0,1 1-1,0-1 1,-1 0 0,0 1-10,0-1 0,-1 0 0,1 0 0,-1 1 0,1-1 0,0 0 0,-1 1 0,1 0 0,-1-1 0,-2 1 0,-39-1-148,7 5 162,0 2 0,1 1 0,-63 23 0,19-6-15,-197 59-53,-72 20 124,30-2 155,167-49-201,-104 18-35,148-43 17,-146 56 0,214-67 11,-170 79-7,203-92 10,0 1 0,-1-1 0,1 0 0,-1-1 0,0 1 0,0-1 0,0-1 0,-8 2 0,14-3-5,1 0 0,-1 0 0,0-1 0,0 1 0,1 0 0,-1 0 0,0-1-1,1 1 1,-1 0 0,0-1 0,1 1 0,-1 0 0,1-1 0,-1 1 0,1-1 0,-1 1 0,1-1 0,-1 1 0,1-1 0,-1 0-1,1 1 1,0-1 0,-1 0 0,1 1 0,0-1 0,-1 0 0,1 1 0,0-1 0,0 0 0,0 0 0,0 1 0,0-1 0,0 0-1,0 1 1,0-1 0,0 0 0,0 0 0,0 0 0,5-37-45,-3 27 49,-1 2-7,0 0 1,0 0-1,1 0 1,0 0 0,1 0-1,5-11 1,-5 15-4,0 0 1,-1 1-1,2 0 1,-1 0-1,0 0 1,1 0 0,0 0-1,0 1 1,0-1-1,0 1 1,1 0-1,7-4 1,23-9-136,63-20 1,0 1-59,125-69 179,0-1 131,469-151-240,-583 223 75,410-110 891,-483 135-748,-1-1 0,0-1 0,51-23 0,-112 32-144,-36 7-73,-87 19 0,123-20 90,-142 39-405,47-10 65,-92 12 151,-101 27 254,122-5-603,22-7-1542,95-40 1473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6T13:44:11.118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445 557 784,'-57'14'528,"8"2"-48,6 2-112,2-4-224,8 3-79,-3-5-57,-3-3-8,5-1 0,1-3 0,4 1 8,4-4 8,11 0 8,2-2-8,12-3-241,8 0-287,13-6 320</inkml:trace>
  <inkml:trace contextRef="#ctx0" brushRef="#br0" timeOffset="1">1388 1 624,'10'-1'224,"-2"1"-200,1 4-32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6T13:44:11.876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801 531 520,'-452'140'1829,"322"-91"-1708,-56 19-44,160-62-41,26-6-34,0 0-1,0 0 0,0 0 1,-1 0-1,1 0 1,0 0-1,0 0 0,0 0 1,-1 1-1,1-1 1,0 0-1,0 0 0,0 0 1,-1 0-1,1 0 0,0 0 1,0 0-1,0 0 1,-1 0-1,1-1 0,0 1 1,0 0-1,0 0 1,0 0-1,-1 0 0,1 0 1,0 0-1,0 0 1,0 0-1,0 0 0,-1-1 1,1 1-1,0 0 1,0 0-1,0 0 0,0 0 1,0 0-1,-1-1 1,6-6 15,13-8-10,18-9-37,0 2 0,58-25 1,86-26-67,-101 42 102,457-177 760,-424 162 645,148-81 0,-210 96-783,-50 31-625,0 0-1,0 0 1,0 0 0,-1 0 0,1 0-1,0-1 1,0 1 0,0 0 0,0 0-1,0 0 1,0 0 0,0 0 0,0 0-1,0 0 1,0 0 0,0-1 0,0 1-1,0 0 1,-1 0 0,1 0 0,0 0-1,0 0 1,0 0 0,0 0 0,0-1-1,0 1 1,0 0 0,0 0 0,0 0-1,0 0 1,0 0 0,1 0 0,-1-1 0,0 1-1,0 0 1,0 0 0,0 0 0,0 0-1,0 0 1,0 0 0,0 0 0,0 0-1,0-1 1,0 1 0,-15 4 26,-18 9-31,-37 20-1,-13 7-9,-320 116 37,259-102-21,33-7-146,74-29-173,-1-2 1,0-2-1,-1-1 1,-47 8-1,84-20 314,-1-1-1,1 0 1,0 1 0,-1-1-1,1 0 1,0 0 0,-1-1-1,1 1 1,0 0 0,-1-1-1,1 1 1,-3-2 0,4 2 2,1-1 1,0 1 0,0 0 0,-1 0-1,1 0 1,0-1 0,0 1 0,0 0 0,0 0-1,-1-1 1,1 1 0,0 0 0,0 0-1,0-1 1,0 1 0,0 0 0,0 0-1,0-1 1,0 1 0,0 0 0,0-1-1,0 1 1,0 0 0,0 0 0,0-1-1,0 1 1,0 0 0,0-1 0,0 1-1,0 0 1,0 0 0,0-1 0,1 1-1,14-16 36,17-5-38,1 2 0,1 1 0,48-18 0,-14 7-21,360-179-15,-335 159 175,111-80 0,-202 128-132,0-1 0,0 1-1,0 0 1,0-1 0,0 0 0,0 1-1,-1-1 1,1 0 0,-1 0 0,1 0 0,-1 0-1,0 0 1,2-5 0,-3 7-7,0-1 1,0 1 0,0-1 0,0 1-1,0-1 1,0 1 0,0-1-1,0 1 1,0-1 0,0 1 0,0-1-1,0 1 1,-1-1 0,1 1-1,0-1 1,0 1 0,-1-1-1,1 1 1,0 0 0,-1-1 0,1 1-1,0-1 1,-1 1 0,1 0-1,-1-1 1,-1 0-7,0 0-1,1 0 1,-1 1-1,0-1 1,0 0 0,0 1-1,0-1 1,0 1-1,-4-1 1,-7 1-54,-1 0 1,0 0-1,1 1 0,-1 1 1,-20 5-1,-69 24-107,68-19 124,-375 152-876,109-38 443,190-89 473,-34 13 39,120-36-52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6T13:44:13.462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435 1024 552,'453'-185'614,"-339"150"-546,82-27 112,-157 47 634,0-2-1,67-40 0,-81 43-75,-16 8-439,-31 13-680,-288 84-459,7-1 1272,214-59-371,-116 57 0,138-52-46,-59 27-3,104-53 4,0-1 0,0-2-1,-39 9 1,59-16-7,0 1 0,0-1 1,0 1-1,0-1 0,0 0 0,0 0 0,0 0 0,0 0 0,0 0 0,0-1 0,0 1 1,0-1-1,-2 0 0,3 1-6,1-1 0,0 1 0,-1-1 1,1 1-1,0 0 0,0-1 0,0 1 0,-1-1 0,1 1 1,0 0-1,0-1 0,0 1 0,0-1 0,0 1 1,0-1-1,0 1 0,0-1 0,0 1 0,0 0 0,0-1 1,0 1-1,0-1 0,0 1 0,0-1 0,0 1 1,1-1-1,-1 1 0,0 0 0,0-1 0,0 1 1,1-1-1,-1 1 0,0 0 0,1-1 0,4-5 7,0-1-1,0 2 0,1-1 0,12-9 1,24-16-26,2 1 1,85-41-1,104-31 7,57 1-22,27-10 52,-231 74 62,92-37 833,-164 69-549,-24 10-258,-28 9-77,-436 136-11,245-83-16,86-24 3,-184 60 86,256-76-54,63-24-32,12-6-3,18-10 0,-18 10-4,133-72 34,72-43 49,328-174 50,-300 170-68,-207 105 35,-23 10 133,-14 5-96,-18 6-15,23-4-107,-184 44 148,94-20-141,-314 84 56,103-26-80,250-69-51,98-56-323,18-2 302,1 2-1,106-51 0,-7 23-87,-19 8 37,-139 61 133,1-1 0,-1 0 0,0 0 0,0 0 0,0 0 1,7-7-1,-12 10-9,0-1 0,0 1 1,0 0-1,0 0 1,0 0-1,0 0 0,0 0 1,1-1-1,-1 1 0,0 0 1,0 0-1,0 0 0,0 0 1,0 0-1,0-1 1,0 1-1,0 0 0,0 0 1,0 0-1,0 0 0,0-1 1,0 1-1,0 0 0,0 0 1,0 0-1,0 0 1,0-1-1,0 1 0,-1 0 1,1 0-1,0 0 0,0 0 1,0 0-1,0 0 1,0-1-1,0 1 0,0 0 1,0 0-1,-1 0 0,1 0 1,0 0-1,0 0 0,0 0 1,0 0-1,0 0 1,-1-1-1,1 1 0,0 0 1,0 0-1,0 0 0,0 0 1,-1 0-1,1 0 0,0 0 1,0 0-1,0 0 1,0 0-1,-1 0 0,1 0 1,0 0-1,-15 1-21,-55 10-528,-87 25 0,58-12 147,26-7 265,-367 92 390,405-97-125,27-8-78,22-8-52,332-140 115,-283 116-91,5-3 131,83-51 0,-150 81-133,1 1-1,-1-1 0,0 0 1,0 0-1,1 1 0,-1-1 1,0 0-1,0 0 0,0 0 1,0 0-1,0-1 0,0 1 1,0 0-1,1-2 1,-4 2 1,1 1 0,-1 0 1,0-1-1,1 1 0,-1 0 1,0 0-1,1 0 0,-1 0 1,0 0-1,1 0 1,-1 0-1,1 0 0,-1 1 1,0-1-1,-2 2 0,-187 48 82,76-16-98,-71 11 7,-57 16 0,234-59-14,10-3-4,17-8-12,36-13-10,102-29 22,2-2 76,-145 48 65,-6 3 12,-9 3-21,-25 17 137,27-18-261,0 0-1,0 0 1,-1 0-1,1 1 0,0-1 1,0 0-1,0 0 1,-1 1-1,1-1 0,0 0 1,0 0-1,0 1 1,0-1-1,0 0 1,-1 1-1,1-1 0,0 0 1,0 0-1,0 1 1,0-1-1,0 0 0,0 1 1,0-1-1,0 0 1,0 1-1,0-1 0,0 0 1,1 1-1,-1-1 1,0 0-1,0 0 0,0 1 1,0-1-1,0 0 1,1 1-1,0 0-1,1 0 0,-1-1-1,1 1 1,-1 0 0,1-1-1,0 1 1,-1-1 0,1 1 0,0-1-1,-1 0 1,1 0 0,2 0 0,17 0 55,1-1 1,0-1 0,-1-1-1,1-1 1,23-8 0,6 0 34,71-9-110,201-11 0,-272 25-101,-41 5 34,1 1-1,-1 0 1,0 0-1,0 1 1,15 1-1,-15 2-556,-1 4 293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6T13:44:16.078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1270 1319 2657,'-52'21'279,"1"2"1,1 3 0,-52 34-1,78-44-408,-1 0 0,-1-2 0,0-1 0,-1-1 0,0-1 0,-1-2 0,-41 10 0,-202 21 541,264-39-373,-36 0 296,42-1-328,0 1 0,1-1-1,-1 0 1,0 0 0,0-1-1,1 1 1,-1 0 0,0 0 0,0 0-1,1 0 1,-1-1 0,0 1 0,1 0-1,-1-1 1,0 1 0,1-1-1,-1 1 1,0-1 0,1 1 0,-1-1-1,1 1 1,-1-1 0,1 1-1,-1-1 1,1 0 0,-1 1 0,1-1-1,0 0 1,-1 1 0,1-1-1,0 0 1,0 1 0,-1-1 0,1 0-1,0 0 1,0 0 0,0 1 0,0-1-1,0 0 1,0 0 0,0 1-1,0-1 1,1-1 0,4-10-156,0 0 0,2 0 0,-1 0 0,2 1 0,-1 0 0,2 1 0,12-14 0,-10 11-7,18-21-113,31-49 1,-51 68 395,0 0 0,-2 0 1,0-1-1,-1 0 1,0 0-1,5-27 0,-9 36-36,0 0 0,-1-1 0,0 1 0,-1 0 1,1-1-1,-1 1 0,-1-1 0,1 1 0,-1 0 0,-3-11 0,4 18-82,0-1 0,0 1 1,0-1-1,-1 1 0,1 0 1,0-1-1,0 1 0,-1-1 1,1 1-1,0-1 0,0 1 1,-1 0-1,1-1 0,-1 1 1,1 0-1,0-1 0,-1 1 1,1 0-1,-1 0 0,1-1 1,-1 1-1,1 0 0,-1 0 1,1 0-1,-1-1 0,1 1 1,-1 0-1,-16 6 92,-18 23-105,26-21 22,2-2-16,-245 223 771,162-140 560,90-90-1322,0 1-1,0 0 1,0 0 0,0-1-1,0 1 1,0 0-1,0-1 1,0 1-1,0 0 1,0 0 0,0-1-1,0 1 1,0 0-1,0-1 1,0 1-1,0 0 1,0 0-1,-1-1 1,1 1 0,0 0-1,0 0 1,0-1-1,-1 1 1,1 0-1,0 0 1,0 0-1,0-1 1,-1 1 0,1 0-1,0 0 1,0 0-1,-1 0 1,1 0-1,0 0 1,0-1-1,-1 1 1,1 0 0,0 0-1,-1 0 1,1 0-1,0 0 1,0 0-1,-1 0 1,1 0 0,0 0-1,-1 0 1,1 0-1,0 0 1,0 1-1,-1-1 1,1 0-1,0 0 1,-1 0 0,1 0-1,0 0 1,0 1-1,0-1 1,-1 0-1,1 0 1,0 0-1,0 1 1,-1-1 0,1 0-1,0 0 1,0 0-1,0 1 1,0-1-1,0 0 1,-1 1 0,5-32 132,-3 21-97,22-279-68,-23 287 13,0 0 0,0 0 0,0 1 0,0-1 0,0 0 0,0 0 0,-1 1 0,1-1 0,0 0 0,-1 1 0,0-1 0,0-2 0,0 4 7,1 0-1,0-1 1,0 1-1,-1 0 0,1 0 1,0 0-1,-1 0 1,1 0-1,0 0 1,-1-1-1,1 1 1,0 0-1,-1 0 1,1 0-1,0 0 1,-1 0-1,1 0 0,0 0 1,-1 0-1,1 0 1,0 1-1,-1-1 1,1 0-1,0 0 1,-1 0-1,1 0 1,0 0-1,-1 1 1,1-1-1,0 0 0,0 0 1,-1 0-1,1 1 1,0-1-1,-1 1 1,-4 5-20,-1 0 1,1 0-1,-8 13 1,12-17 20,-46 78-16,3 2 0,-36 95-1,57-110 221,21-60-14,6-11-52,7-18 16,-11 21-149,72-150-223,99-307 1,-127 328-73,-35 111 101,0-1 1,1 1-1,1 1 0,17-24 1,-27 41 172,0-1 0,-1 1 0,1 0 1,0 0-1,0 0 0,0 0 1,0 0-1,0 0 0,0 0 0,0 1 1,0-1-1,0 0 0,1 1 0,-1-1 1,0 0-1,0 1 0,1 0 1,0-1-1,0 1 4,-1 1 1,0-1 0,0 0 0,0 1-1,0-1 1,0 1 0,0 0-1,0-1 1,0 1 0,0 0 0,0 0-1,0 0 1,0 0 0,1 1-1,5 5 18,-6-7 3,-1 0 0,0 1 0,0-1 0,0 0 0,1 0 0,-1 0 0,0 1 1,0-1-1,1 0 0,-1 0 0,0 0 0,1 0 0,-1 1 0,0-1 0,0 0 0,1 0 0,-1 0 0,0 0 0,1 0 0,-1 0 0,0 0 0,1 0 0,-1 0 0,0 0 0,1 0 0,-1 0 0,0 0 0,0 0 0,1 0 0,-1-1 1,0 1-1,1 0 0,-1 0 0,0 0 0,0 0 0,1 0 0,-1-1 0,0 1 0,0 0 0,1 0 0,-1 0 0,0-1 0,0 1 0,0 0 0,1-1 0,-1 1 0,0 0 0,0 0 0,0-1 0,0 1 0,0 0 0,0-1 0,0 1 1,1 0-1,-1 0 0,0-1 0,0 1 0,0 0 0,0-1 0,-1 0 0,4-32 393,-2 10-505,6-12-333,1 2-1,19-54 1,-14 52-428,10-44 0,-19 64 715,-2-1 0,0 1 0,0 0 1,-2-1-1,-1-26 0,1 40 170,0-1-1,-1 0 1,1 1-1,-1-1 1,1 0-1,-1 1 1,0-1-1,0 1 1,0-1-1,0 1 1,-1 0-1,1-1 1,-1 1-1,1 0 1,-1 0-1,0 0 1,0 0-1,0 0 1,0 0-1,0 1 1,-3-3-1,2 3 23,0 0-1,0 1 1,0-1 0,0 0-1,0 1 1,0 0 0,0-1-1,0 1 1,0 1 0,0-1-1,0 0 1,0 1 0,0-1-1,0 1 1,0 0 0,0 0-1,1 0 1,-5 2 0,-5 4 39,0 0-1,1 0 1,0 1 0,0 1 0,1-1-1,0 2 1,0-1 0,1 2 0,-8 11-1,-1 3 3,1 1-1,-24 50 1,37-67-103,0-1 0,0 1 0,1 0 0,1 0 0,0 0 0,-3 18 0,5-26 13,0 0 1,0-1-1,0 1 1,0-1 0,0 1-1,0-1 1,0 1-1,0-1 1,0 1 0,0-1-1,0 1 1,0-1-1,1 1 1,-1-1 0,0 1-1,0-1 1,0 1-1,1-1 1,-1 1 0,0-1-1,1 0 1,-1 1-1,0-1 1,1 1 0,-1-1-1,0 0 1,1 1-1,-1-1 1,1 0 0,-1 0-1,1 1 1,-1-1 0,1 0-1,-1 0 1,1 0-1,-1 1 1,1-1 0,-1 0-1,1 0 1,-1 0-1,1 0 1,-1 0 0,1 0-1,-1 0 1,1 0-1,-1 0 1,1-1 0,-1 1-1,1 0 1,-1 0-1,1 0 1,-1 0 0,1-1-1,-1 1 1,1 0-1,-1-1 1,1 1 0,0-1-1,4-4-13,1 0 0,-1 0-1,0 0 1,0-1 0,-1 0 0,0 0-1,0 0 1,0-1 0,4-10-1,23-65 176,-26 67-35,-1 0 1,0 0-1,-1 0 0,-1-1 1,0 1-1,-1-25 0,-2 30-135,-1 0 0,1 0-1,-1 0 1,-1 1 0,0-1 0,0 1-1,-1 0 1,0 0 0,-1 0 0,0 0-1,-8-10 1,7 8 142,-1 1 0,-8-24 1,-10-14 1556,26 80-1602,29 189-107,18 146-8,-42-315 14,-5-20-21,3 0 0,0 0 0,3-1 0,18 58 0,-24-87 35,0 0 0,0 1 0,0-1 0,0 0 0,1 0 1,-1 0-1,1 0 0,-1-1 0,1 1 0,3 3 0,-4-5 3,-1 0 0,0 0 0,0 0 0,1 1 0,-1-1 0,0 0 0,0 0 0,1 0 0,-1 0 0,0 0 0,0 0 0,1 0 0,-1 0 0,0 0 0,1 0 0,-1 0 0,0 0 0,0 0 0,1 0 0,-1 0 0,0 0 0,0 0 0,1 0 0,-1-1 0,0 1-1,0 0 1,1 0 0,-1 0 0,0 0 0,0-1 0,1 1 0,-1 0 0,4-18-132,-5-19 64,-1-1 0,-3 1 0,-10-45 0,1 5 118,-28-251 220,41 415-257,2 54 31,6 230-15,32 0-9,-36-354-7,-1-1 0,-1 1 0,0 25 0,-2-36 0,1 1 0,-1-1 0,-1 0 0,1 1 0,-1-1 0,0 0 0,0 0 0,-1 0 0,0-1 0,0 1 0,-7 10 0,10-16-10,0 0 1,-1 0-1,1 0 1,0 0-1,0 1 0,0-1 1,0 0-1,0 0 1,0 0-1,0 0 1,0 0-1,0 0 1,-1 0-1,1 0 0,0 1 1,0-1-1,0 0 1,0 0-1,0 0 1,-1 0-1,1 0 1,0 0-1,0 0 1,0 0-1,0 0 0,0 0 1,-1 0-1,1 0 1,0 0-1,0 0 1,0 0-1,0 0 1,0 0-1,-1 0 0,1 0 1,0 0-1,0 0 1,0 0-1,0 0 1,0 0-1,-1-1 1,-2-6 11,0-15-35,2 20 22,-2-64-63,2 66 46,-4 10-13,-13 46 24,2 0 0,2 1 0,-9 93 0,23-148 7,0 0 0,0 1-1,0-1 1,0 0 0,0 0-1,0 1 1,1-1 0,-1 0-1,1 0 1,-1 1-1,1-1 1,0 0 0,0 0-1,1 3 1,-1-5 0,0 1 0,0-1 0,0 1 0,0-1 0,-1 1 1,1-1-1,0 0 0,0 1 0,0-1 0,0 0 0,0 0 0,0 0 0,0 0 0,0 0 0,0 0 1,0 0-1,0 0 0,0 0 0,0 0 0,0 0 0,0-1 0,-1 1 0,1 0 0,0-1 0,0 1 1,0 0-1,0-1 0,0 1 0,-1-1 0,1 0 0,0 1 0,0-1 0,-1 0 0,1 0 0,5-5 4,0 1 0,-1-1-1,0 0 1,0-1-1,-1 1 1,0-1-1,0 0 1,0 0-1,-1 0 1,0 0 0,3-13-1,2-7-2,5-36 0,-13 60-3,-16 102 49,-5 121 0,25-186 54,-3-30 101,-2-22 23,-35-170 163,14 85-262,19 81-129,2 16-1,1 1 1,-1-1-1,0 0 1,0 1-1,-1-1 1,1 1-1,-1 0 1,0-1-1,-5-7 1,7 13 1,-1 0 0,1 0 0,0-1 1,0 1-1,-1 0 0,1 0 0,0 0 0,-1 0 0,1 0 1,0 0-1,0 0 0,-1 0 0,1 0 0,0 0 0,0 0 0,-1 0 1,1 0-1,0 1 0,0-1 0,-1 0 0,1 0 0,0 0 1,0 0-1,-1 0 0,1 0 0,0 1 0,0-1 0,0 0 0,-1 0 1,1 0-1,0 1 0,0-1 0,0 0 0,0 0 0,0 1 1,-1-1-1,1 0 0,0 0 0,0 1 0,0-1 0,-7 15-16,-12 45 42,3 1 1,3 0-1,-9 97 0,21-146-15,-1-6 0,1 0-1,1 0 1,-1 1-1,1-1 1,0 0-1,1 0 1,-1 1-1,1-1 1,0 0-1,1 0 1,0 0-1,3 8 1,-5-13-2,0 0 0,1 0 0,-1-1 1,1 1-1,-1 0 0,1 0 0,0-1 1,-1 1-1,1 0 0,0-1 0,-1 1 0,1 0 1,0-1-1,0 1 0,-1-1 0,1 1 1,0-1-1,0 0 0,0 1 0,0-1 1,0 0-1,0 0 0,-1 0 0,1 1 1,0-1-1,0 0 0,2 0 0,-1-1 4,-1 0 0,1 1-1,0-1 1,0 0 0,0 0-1,-1 0 1,1 0 0,-1 0-1,1-1 1,-1 1 0,1 0-1,1-3 1,4-5-2,0 0 0,-1 0 0,7-14 0,0-3-66,-6 11-12,0 1 1,1 0-1,1 0 0,0 1 0,18-21 1,-27 34 62,1-1 1,-1 0-1,1 1 0,0-1 1,-1 1-1,1-1 1,0 1-1,-1-1 1,1 1-1,0-1 1,-1 1-1,1 0 0,0-1 1,0 1-1,-1 0 1,1 0-1,0-1 1,0 1-1,0 0 0,0 0 1,-1 0-1,3 0 1,-3 1 1,1-1 1,0 1 0,-1-1-1,1 1 1,-1-1 0,1 1-1,-1-1 1,1 1 0,-1-1-1,1 1 1,-1 0 0,0-1-1,1 1 1,-1 0 0,0 0-1,0-1 1,1 1 0,-1 0-1,0 1 1,1 5-1,0 0 0,-1 0 0,-1 13 0,-10 58 19,6-50-316,-1 34 0,7-40 83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6T13:44:19.807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112 735 656,'3'-16'2890,"-8"22"-2587,-53 179 455,21-61 680,37-123-1430,0-1-1,0 0 1,0 1-1,0-1 1,0 0-1,0 1 1,0-1-1,0 0 1,0 1-1,0-1 1,0 0-1,0 1 1,0-1-1,-1 0 1,1 1-1,0-1 1,0 0-1,0 1 1,-1-1-1,1 0 1,0 1-1,0-1 1,-1 0-1,1 0 1,0 0-1,0 1 1,-1-1-1,1 0 1,0 0-1,-1 0 1,1 0-1,0 1 1,-1-1-1,1 0 1,0 0-1,-1 0 1,1 0-1,-1 0 1,1 0-1,0 0 1,-1 0-1,0 0 1,1-1 2,-1 0 1,1 1-1,-1-1 1,1 0-1,0 0 1,-1 1-1,1-1 1,-1 0-1,1 0 1,0 0-1,0 0 1,0 0 0,0 1-1,-1-1 1,1 0-1,1-2 1,3-50 45,-3 44-48,-1 8-6,0-1 0,0 1 0,1-1 1,-1 1-1,0-1 0,1 1 0,-1-1 1,1 1-1,0 0 0,-1-1 0,1 1 1,0 0-1,0-1 0,0 1 0,2-2 1,-3 3-3,1-1 1,0 1-1,-1 0 1,1-1-1,0 1 1,-1 0-1,1 0 1,0-1-1,0 1 1,0 0 0,-1 0-1,1 0 1,0 0-1,0 0 1,0 0-1,-1 0 1,1 0-1,0 0 1,0 0-1,-1 1 1,2-1-1,0 1 1,0 0-1,1 0 1,-1 1 0,0-1-1,0 0 1,0 1-1,-1-1 1,1 1-1,0 0 1,-1 0-1,1 0 1,-1-1-1,1 1 1,-1 1-1,2 2 1,3 25 1302,-5-34-1240,0 0 0,0 0 0,0 0 0,0 1 1,1-1-1,0 0 0,0 1 0,0-1 0,0 1 0,4-6 1,14-17-32,-8 10-15,1 0 0,-2-1 1,0 0-1,-2-1 0,1-1 1,7-23-1,-14 28-4,1 1-16,-5 22-16,-3 18 6,-7 52 20,-3 143 0,17-201 14,-3-21-19,0 1-1,0-1 0,0 0 0,0 1 0,1-1 0,-1 0 0,0 0 1,0 1-1,0-1 0,0 0 0,0 1 0,0-1 0,0 0 0,1 0 0,-1 1 1,0-1-1,0 0 0,0 0 0,1 1 0,-1-1 0,0 0 0,0 0 0,1 0 1,-1 0-1,0 1 0,0-1 0,1 0 0,-1 0 0,0 0 0,1 0 0,-1 0 1,0 0-1,0 0 0,1 0 0,-1 0 0,0 0 0,1 0 0,-1 0 1,0 0-1,1 0 0,-1 0 0,0 0 0,0 0 0,1 0 0,-1 0 0,0 0 1,1 0-1,-1 0 0,0-1 0,0 1 0,1 0 0,-1 0 0,0 0 0,0-1 1,1 1-1,-1 0 0,0 0 0,0-1 0,1 1 0,-1-2 3,1 0-1,-1 0 1,0 0 0,1-1-1,-1 1 1,0 0-1,0 0 1,0 0-1,-1 0 1,1 0 0,-1-2-1,1 1 0,-1-1-5,0-1 1,0 0-1,0 0 1,0 0-1,-1 1 1,0-1-1,0 1 1,0-1-1,-5-5 1,4 5-2,3 5 2,0-1 0,-1 0 0,1 0-1,-1 0 1,1 1 0,-1-1 0,1 0 0,-1 1 0,1-1-1,-1 0 1,1 1 0,-1-1 0,0 1 0,1-1-1,-1 1 1,0-1 0,0 1 0,1-1 0,-1 1-1,0 0 1,0 0 0,0-1 0,1 1 0,-1 0 0,0 0-1,0 0 1,0 0 0,0 0 0,0 0 0,1 0-1,-3 0 1,2 1-1,1-1-1,-1 1 1,0-1 0,0 1-1,1-1 1,-1 1-1,0 0 1,1-1 0,-1 1-1,1 0 1,-1 0-1,1-1 1,-1 1 0,1 0-1,-1 0 1,1 0-1,0 0 1,0 0 0,-1-1-1,1 1 1,0 0-1,0 2 1,0 2-7,0 1 0,1-1 1,0 1-1,0-1 0,0 0 1,1 0-1,-1 1 0,5 7 1,-5-11 7,0 0 1,0 0 0,0 0 0,0 0 0,0 0 0,0 0 0,1-1 0,-1 1 0,1 0 0,-1-1 0,1 1 0,0-1 0,0 0 0,-1 1 0,1-1-1,0 0 1,0 0 0,0 0 0,0 0 0,1-1 0,-1 1 0,0 0 0,4 0 0,-6-1 2,1-1 0,0 1 1,-1 0-1,1 0 0,-1 0 1,1 0-1,0 0 0,-1-1 1,1 1-1,0 0 0,-1 0 1,1-1-1,-1 1 0,1-1 1,-1 1-1,1 0 0,-1-1 1,1 1-1,-1-1 0,0 1 0,1-1 1,-1 1-1,1-1 0,-1 0 1,0 1-1,0-1 0,1 1 1,-1-1-1,0 0 0,0 1 1,0-1-1,0 0 0,1 0 1,-1 1-11,0 1-28,0 0 32,0 1-1,1-1 0,-1 0 1,0 0-1,1 1 0,0-1 1,-1 0-1,1 0 0,0 0 1,-1 0-1,1 0 0,0 0 1,0 0-1,0 0 0,0 0 1,1 1-1,4 0-13,-1-1 1,0 0-1,1 0 1,-1 0-1,1-1 0,-1 0 1,1 0-1,-1 0 1,1-1-1,-1 1 1,1-1-1,-1-1 1,1 1-1,-1-1 0,0 0 1,0 0-1,0 0 1,0-1-1,0 0 1,4-4-1,13-8-89,-2-2 0,-1 0 1,20-22-1,-20 20 41,37-37-100,230-243-445,-254 262 571,43-37 0,-57 58 17,2 0 0,0 2-1,0 0 1,29-13 0,-49 27 23,44-21-238,72-26 0,-102 43 183,0 0-1,1 1 1,-1 0-1,1 1 1,0 1-1,-1 0 1,1 1-1,0 0 0,26 5 1,-7 2 41,41 11 8,-68-17-33,-1 0 0,1 0-1,-1-1 1,1 1 0,-1-1 0,1-1 0,-1 1-1,0-1 1,12-3 0,-3 1-44,-2 1-79,0 0 0,19-6 0,-29 7 155,1 0-1,-1-1 1,1 1-1,-1-1 1,0 0 0,0 0-1,0-1 1,0 1-1,0 0 1,0-1 0,4-5-1,-3 4 8,1 0-1,-1 0 1,1 0-1,0 1 0,1 0 1,-1 0-1,0 0 0,1 0 1,6-1-1,29-17-22,-10-1 15,-16 12 44,0 0-1,0-1 1,-1-1 0,-1 0-1,0 0 1,-1-2 0,20-27-1,-28 35-11,4-8 49,14-30 0,-21 40-64,1 1 0,-1-1 0,0 1 1,0-1-1,-1 0 0,1 1 0,-1-1 1,0 0-1,1 0 0,-2 1 0,1-1 1,0 0-1,-1 0 0,-1-5 0,1 8-6,1 0 0,-1 0 0,1 1 0,-1-1 0,1 0 0,-1 1 0,0-1 0,1 0 0,-1 1 0,0-1 0,0 1 0,0-1-1,1 1 1,-1-1 0,0 1 0,0 0 0,0-1 0,0 1 0,0 0 0,1 0 0,-1 0 0,0 0 0,0 0 0,0 0-1,0 0 1,0 0 0,-1 0 0,-31 6-5,20-3-3,-26 6-12,-52 18 0,57-15 146,0-2-1,-65 10 0,92-19-106,4 0-16,1-1 1,-1 1 0,1-1-1,-1 0 1,1 1-1,-1-1 1,1 0 0,-1-1-1,1 1 1,-1 0 0,0-1-1,1 0 1,0 1 0,-5-3-1,7 3-8,0 0 0,0-1 0,0 1 0,0-1 0,0 1-1,0-1 1,0 1 0,0 0 0,0-1 0,0 1 0,0-1 0,1 1-1,-1 0 1,0-1 0,0 1 0,0-1 0,1 1 0,-1 0 0,0-1-1,0 1 1,1 0 0,-1-1 0,0 1 0,0 0 0,1 0 0,-1-1-1,0 1 1,1 0 0,-1 0 0,1-1 0,-1 1 0,0 0 0,1 0-1,-1 0 1,1 0 0,-1 0 0,0 0 0,1 0 0,-1-1 0,1 1-1,20-6-73,-1 1 23,-17 4 50,0 0 0,0 0-1,0 0 1,0 0 0,0 1 0,0-1 0,1 1 0,-1 0-1,0 0 1,0 0 0,0 1 0,1-1 0,-1 1 0,0-1-1,3 3 1,1-1 15,-5-1-11,0-1 0,0 1 1,0 0-1,0 0 0,0 0 1,0 0-1,0 0 0,0 0 1,0 1-1,0-1 1,-1 1-1,1-1 0,-1 1 1,1 0-1,-1-1 0,1 1 1,-1 0-1,0 0 0,0 0 1,0 0-1,0 0 1,1 4-1,-2-6 7,0 1 1,0-1-1,0 1 1,-1-1-1,1 1 1,0-1-1,0 1 0,0-1 1,0 1-1,-1-1 1,1 1-1,0-1 1,-1 1-1,1-1 1,0 1-1,-1-1 1,1 0-1,0 1 0,-1-1 1,1 1-1,-1-1 1,1 0-1,-1 0 1,1 1-1,-1-1 1,1 0-1,-1 0 1,1 1-1,-1-1 0,1 0 1,-1 0-1,0 0 1,-26 7 325,14-4-142,-6 5-109,0 1 0,1 0-1,0 2 1,1 0-1,-21 18 1,4-4-67,52-31-30,35-9-1,-41 12 11,127-27-17,74-23 6,-195 47 22,7-2 21,-1-1 0,0 0 0,42-25 0,-66 34-26,1-1-1,-1 1 1,0 0 0,0 0-1,0 0 1,0-1 0,1 1-1,-1 0 1,0-1 0,0 1-1,0 0 1,0 0 0,0-1-1,0 1 1,0 0 0,0-1-1,0 1 1,0 0 0,0 0-1,0-1 1,0 1 0,0 0-1,0-1 1,0 1 0,0 0-1,0-1 1,0 1 0,0 0-1,0 0 1,0-1 0,-1 1 0,1 0-1,0 0 1,0-1 0,0 1-1,0 0 1,-1 0 0,1-1-1,0 1 1,0 0 0,-1 0-1,1 0 1,0 0 0,0-1-1,-1 1 1,1 0 0,0 0-1,-1 0 1,1 0 0,0 0-1,-1 0 1,-26-15-6,10 7 14,11 4-10,1 1-1,-1-1 0,0 1 0,0 1-1,0-1 1,0 1 0,-1 0 0,1 0 0,0 1 0,-1-1 0,1 2 0,-1-1 0,-7 1 0,9 0-8,0 1 0,0 0 0,1 0 1,-1 0-1,1 1 0,-1-1 0,1 1 1,0 0-1,-1 0 0,1 1 0,0-1 1,0 1-1,1 0 0,-1 0 0,1 1 1,-1-1-1,-5 8 0,9-10 9,-1-1-1,1 1 0,-1-1 1,0 1-1,1 0 1,-1-1-1,0 1 0,1-1 1,-1 1-1,0-1 0,0 0 1,1 1-1,-1-1 1,0 0-1,0 1 0,0-1 1,0 0-1,0 0 0,0 0 0,0 1-1,0-1 1,0 0 0,0 0-1,0 1 1,1-1 0,-1 1-1,0-1 1,0 1 0,0-1-1,1 1 1,-1-1 0,0 1-1,1 0 1,-1-1 0,0 2-1,-2 12-55,3-12-124,0 0-1,0-1 1,0 1 0,-1 0 0,1 0-1,0-1 1,-1 1 0,0 0 0,1-1 0,-2 3-1,-2 2-455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6T13:44:46.06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22 5 1376,'-10'7'4009,"8"-8"-3873,1-1-40,0 1-32,-1 0-8,1-1-16,-1 1-8,1-1-32,-1 1-32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6T13:45:32.3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3521 17 1272,'-2'-1'83,"1"0"0,-1 0 0,1 0-1,-1 1 1,0-1 0,0 0 0,1 1 0,-1-1-1,0 1 1,0 0 0,0-1 0,0 1 0,0 0-1,-3 0 1,-5-1 9,-123 3 356,83 1 297,-468-13 1748,474 8-2450,0 2 0,0 1 0,-75 14 0,-137 7 599,-7 1 706,141 1-837,-82 12-22,11-8 10,-50 5 66,194-26-524,1 2-1,1 2 1,0 2 0,0 2-1,2 2 1,-47 24-1,-196 122 40,259-142-78,1 0-1,2 2 0,-37 40 1,-33 29-8,81-80 3,1 1 0,0 1 1,2 0-1,-1 1 0,2 0 0,-18 31 0,24-38 0,0 1 1,1 0-1,1 0 1,-1 0-1,2 0 1,-1 1-1,1-1 1,0 1 0,1-1-1,1 1 1,-1 0-1,1 0 1,1-1-1,0 1 1,2 10-1,-1-14 12,0 0 0,1-1 1,0 1-1,0-1 0,0 0 0,1 0 0,-1 0 0,1 0 0,0-1 0,1 1 0,-1-1 0,1 0 0,0-1 0,0 1 0,0-1 0,0 0 1,1 0-1,8 3 0,6 2 16,0-1 1,1-1-1,40 7 1,17 1 3,-27-4-6,79 6 0,-18-13 56,1-5 1,201-31-1,-186 12-46,341-73 153,-340 60-98,310-69 187,103 13-119,-129-3 64,-259 53-131,-41 10-26,-2-5 0,-2-4-1,118-61 1,-207 90-39,-1-1 1,-1 0-1,0-2 1,17-14-1,-29 22 9,-1 0 0,1-1 0,-1 0 0,0 0 0,0 0 0,-1 0 0,0-1 0,0 0 0,-1 0 0,0 0-1,0 0 1,0 0 0,-1-1 0,2-10 0,-4 15-29,0-1-1,0 1 0,0-1 0,-1 1 1,1-1-1,-1 1 0,0 0 1,0 0-1,0-1 0,-1 1 1,1 0-1,-1 0 0,1 0 1,-1 0-1,0 0 0,0 1 1,0-1-1,-1 0 0,1 1 1,-1 0-1,-5-4 0,-6-5-56,-1 1 0,0 1 0,-19-8-1,16 8 30,-115-53-44,113 54 61,-1 1 0,0 1-1,-1 1 1,-39-4 0,-3 7-38,-83 6 0,-67 18 16,-1 0 45,70-13-9,-443 48-416,449-34 309,-288 57 188,376-69-63,0-3 0,0-1 1,-92-1-1,92-6-24,-1 2-1,1 3 1,0 1 0,0 4-1,0 1 1,2 2 0,-66 28-1,-40 24 94,-89 35 176,183-79-97,0-2 1,-73 11 0,94-23-68,-6 0-72,1 1 0,0 3 0,-43 16 0,76-23-42,0 1-1,1 0 0,0 1 0,0 1 1,0 0-1,1 0 0,0 1 0,0 0 1,1 0-1,0 1 0,1 1 0,-1-1 1,2 1-1,0 1 0,-12 21 0,16-25 6,0-1 0,0 1 0,1 0 0,0 0 0,1 0 0,-1 0 0,1 0 0,0 1 1,1-1-1,0 0 0,0 0 0,1 1 0,0-1 0,0 0 0,0 0 0,1 0 0,0 0 0,0 0 0,1 0 0,0-1 0,0 1 0,1-1 0,0 0 0,0 0 0,0 0 0,1 0 0,0-1 0,0 0 0,0 0 0,11 8 0,-4-6 11,1 0-1,1-1 1,-1 0-1,1-1 1,26 6 0,77 7 2,-75-12-10,57 5 2,1-4-1,122-7 1,197-45-55,-104-23 14,-71 13 14,617-84 8,-851 137 17,144-18 4,-25 4 22,196-51 0,10-44-103,-192 56-3518,-98 39 2434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925A17EF-115B-4BB9-BF42-426DFD9E898A}" type="datetimeFigureOut">
              <a:rPr lang="en-US" smtClean="0"/>
              <a:pPr/>
              <a:t>8/19/2022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7C4E7652-46AF-4259-BAE2-54978EA077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23733-E788-4C1A-9E57-072807F5CF38}" type="slidenum">
              <a:rPr lang="en-US" noProof="0" smtClean="0"/>
              <a:t>1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24866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770D99E-2869-438B-B483-1F6CCD5437EE}"/>
              </a:ext>
            </a:extLst>
          </p:cNvPr>
          <p:cNvGrpSpPr/>
          <p:nvPr userDrawn="1"/>
        </p:nvGrpSpPr>
        <p:grpSpPr>
          <a:xfrm>
            <a:off x="-1" y="-10825"/>
            <a:ext cx="9144002" cy="6515395"/>
            <a:chOff x="-1" y="-10825"/>
            <a:chExt cx="9144002" cy="6515395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F66236F9-EA1F-4D2A-84DE-EC04F9972C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57200" y="-10825"/>
              <a:ext cx="3429000" cy="3181546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32A12C4E-53AE-4900-9783-F619054408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95401" y="-10825"/>
              <a:ext cx="7848600" cy="3522243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A14E049B-6FD4-487E-927B-506983629A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831825" y="2232482"/>
              <a:ext cx="1282976" cy="1108588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EF27E3F5-0D4D-492C-8A3E-50BC30CEFD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-1" y="2962082"/>
              <a:ext cx="2757625" cy="3542488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36D4FF91-8818-4598-AC9F-B8C2FA867C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" y="2313169"/>
              <a:ext cx="2259131" cy="2895506"/>
            </a:xfrm>
            <a:prstGeom prst="rect">
              <a:avLst/>
            </a:prstGeom>
          </p:spPr>
        </p:pic>
      </p:grp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276600" y="1213332"/>
            <a:ext cx="5326856" cy="1425577"/>
          </a:xfrm>
        </p:spPr>
        <p:txBody>
          <a:bodyPr anchor="b"/>
          <a:lstStyle>
            <a:lvl1pPr algn="r">
              <a:defRPr sz="45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724400" y="3849666"/>
            <a:ext cx="3879056" cy="1234575"/>
          </a:xfrm>
          <a:noFill/>
        </p:spPr>
        <p:txBody>
          <a:bodyPr/>
          <a:lstStyle>
            <a:lvl1pPr marL="0" marR="36576" indent="0" algn="l">
              <a:spcBef>
                <a:spcPts val="0"/>
              </a:spcBef>
              <a:buNone/>
              <a:defRPr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2812256" y="6322007"/>
            <a:ext cx="5791200" cy="365125"/>
          </a:xfrm>
          <a:prstGeom prst="rect">
            <a:avLst/>
          </a:prstGeom>
        </p:spPr>
        <p:txBody>
          <a:bodyPr tIns="0" bIns="0" anchor="t"/>
          <a:lstStyle>
            <a:lvl1pPr algn="r">
              <a:defRPr sz="1000"/>
            </a:lvl1pPr>
          </a:lstStyle>
          <a:p>
            <a:pPr algn="r"/>
            <a:fld id="{A2E209FB-7A34-414B-812A-BCC5C4256F49}" type="datetime1">
              <a:rPr lang="en-US" smtClean="0"/>
              <a:pPr algn="r"/>
              <a:t>8/19/2022</a:t>
            </a:fld>
            <a:endParaRPr lang="en-US" sz="1000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12256" y="5960055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 algn="r"/>
            <a:endParaRPr lang="en-US" sz="11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95"/>
            <a:ext cx="4876800" cy="79930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5000" y="173195"/>
            <a:ext cx="2468880" cy="30083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www.website.com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ABB0C64-AD16-4270-8323-3B986F4CAD10}"/>
              </a:ext>
            </a:extLst>
          </p:cNvPr>
          <p:cNvGrpSpPr/>
          <p:nvPr userDrawn="1"/>
        </p:nvGrpSpPr>
        <p:grpSpPr>
          <a:xfrm>
            <a:off x="5105399" y="3142"/>
            <a:ext cx="4038601" cy="1101851"/>
            <a:chOff x="5334000" y="-37306"/>
            <a:chExt cx="3281716" cy="895350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323EE1CF-2D6B-4E08-B98D-D9F9B91968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48301" y="-37306"/>
              <a:ext cx="3167415" cy="609600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2AA44434-8959-4391-901A-0B056114A2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334000" y="-37306"/>
              <a:ext cx="819150" cy="89535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3133CFB-98CB-4408-8818-24F931AC1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EE7E31-13F0-404F-BFFF-EE236EB5D4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www.website.com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FC6F67-BAE4-413D-8066-1E361D5891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598980-D22C-4904-9F8F-3DB09B2EC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F566D8F-E696-41DE-BA1C-A8D0C7F03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25655"/>
            <a:ext cx="7726680" cy="571500"/>
          </a:xfrm>
        </p:spPr>
        <p:txBody>
          <a:bodyPr>
            <a:normAutofit/>
          </a:bodyPr>
          <a:lstStyle>
            <a:lvl1pPr marL="64008" indent="0">
              <a:buFont typeface="Arial" panose="020B0604020202020204" pitchFamily="34" charset="0"/>
              <a:buNone/>
              <a:defRPr sz="2000"/>
            </a:lvl1pPr>
            <a:lvl2pPr marL="537210" indent="0">
              <a:buNone/>
              <a:defRPr/>
            </a:lvl2pPr>
            <a:lvl3pPr marL="877824" indent="0">
              <a:buNone/>
              <a:defRPr/>
            </a:lvl3pPr>
            <a:lvl4pPr marL="1161288" indent="0">
              <a:buNone/>
              <a:defRPr/>
            </a:lvl4pPr>
            <a:lvl5pPr marL="1389888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8787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173195"/>
            <a:ext cx="2355056" cy="301752"/>
          </a:xfrm>
        </p:spPr>
        <p:txBody>
          <a:bodyPr/>
          <a:lstStyle/>
          <a:p>
            <a:r>
              <a:rPr lang="en-US" dirty="0"/>
              <a:t>www.website.com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B32CA5EA-865E-4EF0-89BB-61FD6EFE2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0070" y="173195"/>
            <a:ext cx="502920" cy="301752"/>
          </a:xfrm>
        </p:spPr>
        <p:txBody>
          <a:bodyPr/>
          <a:lstStyle/>
          <a:p>
            <a:fld id="{FEA1243F-3000-4347-94A4-FBDEAD3122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295400"/>
            <a:ext cx="914400" cy="5015864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5856" y="1295400"/>
            <a:ext cx="2438400" cy="5015864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1250" y="1295400"/>
            <a:ext cx="5276088" cy="501396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400" y="173195"/>
            <a:ext cx="2324196" cy="301752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www.website.com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BD5BE3E6-AFB3-460C-834B-D73EE2A7C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91596" y="173195"/>
            <a:ext cx="502920" cy="301752"/>
          </a:xfrm>
        </p:spPr>
        <p:txBody>
          <a:bodyPr/>
          <a:lstStyle>
            <a:lvl1pPr>
              <a:defRPr sz="1200"/>
            </a:lvl1pPr>
          </a:lstStyle>
          <a:p>
            <a:fld id="{FEA1243F-3000-4347-94A4-FBDEAD3122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"/>
            <a:ext cx="9144000" cy="4572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1"/>
            <a:ext cx="9144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1" y="4960137"/>
            <a:ext cx="4124324" cy="1463040"/>
          </a:xfrm>
        </p:spPr>
        <p:txBody>
          <a:bodyPr anchor="ctr">
            <a:normAutofit/>
          </a:bodyPr>
          <a:lstStyle>
            <a:lvl1pPr algn="r">
              <a:defRPr sz="3750" spc="150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1692" y="4960137"/>
            <a:ext cx="3926559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350"/>
            </a:lvl4pPr>
            <a:lvl5pPr marL="1371600" indent="0" algn="ctr">
              <a:buNone/>
              <a:defRPr sz="1350"/>
            </a:lvl5pPr>
            <a:lvl6pPr marL="1714500" indent="0" algn="ctr">
              <a:buNone/>
              <a:defRPr sz="1350"/>
            </a:lvl6pPr>
            <a:lvl7pPr marL="2057400" indent="0" algn="ctr">
              <a:buNone/>
              <a:defRPr sz="1350"/>
            </a:lvl7pPr>
            <a:lvl8pPr marL="2400300" indent="0" algn="ctr">
              <a:buNone/>
              <a:defRPr sz="1350"/>
            </a:lvl8pPr>
            <a:lvl9pPr marL="2743200" indent="0" algn="ctr">
              <a:buNone/>
              <a:defRPr sz="135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05D958D-C95C-43BB-9F22-6D41B6A8D089}" type="datetimeFigureOut">
              <a:rPr lang="en-US" noProof="0" smtClean="0"/>
              <a:t>8/19/2022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B8919-01B3-4437-A6E1-131DAB78CB87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191000" y="5257800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8CC0603-A0B2-47A7-B669-9D10678F4B3E}"/>
              </a:ext>
            </a:extLst>
          </p:cNvPr>
          <p:cNvSpPr/>
          <p:nvPr userDrawn="1"/>
        </p:nvSpPr>
        <p:spPr>
          <a:xfrm rot="-120000">
            <a:off x="2332649" y="326841"/>
            <a:ext cx="4478704" cy="3910358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4000"/>
                      </a14:imgEffect>
                      <a14:imgEffect>
                        <a14:saturation sat="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13" name="Picture Placeholder 17">
            <a:extLst>
              <a:ext uri="{FF2B5EF4-FFF2-40B4-BE49-F238E27FC236}">
                <a16:creationId xmlns:a16="http://schemas.microsoft.com/office/drawing/2014/main" id="{B6758532-AA60-4461-BFFE-E92B9313166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-120000" flipH="1">
            <a:off x="2512829" y="577829"/>
            <a:ext cx="4118342" cy="3367314"/>
          </a:xfrm>
          <a:solidFill>
            <a:schemeClr val="bg1">
              <a:lumMod val="9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915060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sv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5.sv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svg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svg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1423E8A4-D2B7-46D2-92C3-AE6BC0B9BD06}"/>
              </a:ext>
            </a:extLst>
          </p:cNvPr>
          <p:cNvGrpSpPr/>
          <p:nvPr userDrawn="1"/>
        </p:nvGrpSpPr>
        <p:grpSpPr>
          <a:xfrm>
            <a:off x="5105399" y="3142"/>
            <a:ext cx="4038601" cy="1101851"/>
            <a:chOff x="5334000" y="-37306"/>
            <a:chExt cx="3281716" cy="895350"/>
          </a:xfrm>
        </p:grpSpPr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9309AE25-B267-4B83-A0CB-35016E70EE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448301" y="-37306"/>
              <a:ext cx="3167415" cy="609600"/>
            </a:xfrm>
            <a:prstGeom prst="rect">
              <a:avLst/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61BEEC28-F63A-4526-A6C3-33CFC7679C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334000" y="-37306"/>
              <a:ext cx="819150" cy="895350"/>
            </a:xfrm>
            <a:prstGeom prst="rect">
              <a:avLst/>
            </a:prstGeom>
          </p:spPr>
        </p:pic>
      </p:grp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66725" y="381198"/>
            <a:ext cx="4638674" cy="675926"/>
          </a:xfrm>
          <a:prstGeom prst="rect">
            <a:avLst/>
          </a:prstGeom>
        </p:spPr>
        <p:txBody>
          <a:bodyPr vert="horz" lIns="0" rIns="0" anchor="ctr">
            <a:noAutofit/>
          </a:bodyPr>
          <a:lstStyle/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566839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867400" y="174116"/>
            <a:ext cx="2212182" cy="300831"/>
          </a:xfrm>
          <a:prstGeom prst="rect">
            <a:avLst/>
          </a:prstGeom>
        </p:spPr>
        <p:txBody>
          <a:bodyPr vert="horz" anchor="b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www.website.com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83880" y="173195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fld id="{49598980-D22C-4904-9F8F-3DB09B2ECD8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41E45D2D-0469-4652-A090-C4D13F3C150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0" y="5307178"/>
            <a:ext cx="1219200" cy="1550822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16C04FF8-AE2F-4C75-8657-A2201B95197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-16459" y="4545317"/>
            <a:ext cx="1248460" cy="1570328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2" r:id="rId4"/>
    <p:sldLayoutId id="2147483656" r:id="rId5"/>
    <p:sldLayoutId id="2147483658" r:id="rId6"/>
  </p:sldLayoutIdLst>
  <p:txStyles>
    <p:titleStyle>
      <a:lvl1pPr marL="182880" algn="l" rtl="0" eaLnBrk="1" latinLnBrk="0" hangingPunct="1">
        <a:spcBef>
          <a:spcPct val="0"/>
        </a:spcBef>
        <a:buNone/>
        <a:defRPr sz="4000" b="1" kern="1200">
          <a:ln w="6350">
            <a:noFill/>
          </a:ln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spcAft>
          <a:spcPts val="10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2800" kern="1200">
          <a:solidFill>
            <a:schemeClr val="bg2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spcAft>
          <a:spcPts val="1000"/>
        </a:spcAft>
        <a:buClr>
          <a:schemeClr val="accent1"/>
        </a:buClr>
        <a:buSzPct val="95000"/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app.evanpike.com/admhssenior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customXml" Target="../ink/ink6.xml"/><Relationship Id="rId18" Type="http://schemas.openxmlformats.org/officeDocument/2006/relationships/image" Target="../media/image35.png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7" Type="http://schemas.openxmlformats.org/officeDocument/2006/relationships/customXml" Target="../ink/ink3.xml"/><Relationship Id="rId12" Type="http://schemas.openxmlformats.org/officeDocument/2006/relationships/image" Target="../media/image32.png"/><Relationship Id="rId17" Type="http://schemas.openxmlformats.org/officeDocument/2006/relationships/customXml" Target="../ink/ink8.xml"/><Relationship Id="rId2" Type="http://schemas.openxmlformats.org/officeDocument/2006/relationships/image" Target="../media/image27.png"/><Relationship Id="rId16" Type="http://schemas.openxmlformats.org/officeDocument/2006/relationships/image" Target="../media/image34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31.png"/><Relationship Id="rId19" Type="http://schemas.openxmlformats.org/officeDocument/2006/relationships/customXml" Target="../ink/ink9.xml"/><Relationship Id="rId4" Type="http://schemas.openxmlformats.org/officeDocument/2006/relationships/image" Target="../media/image28.png"/><Relationship Id="rId9" Type="http://schemas.openxmlformats.org/officeDocument/2006/relationships/customXml" Target="../ink/ink4.xml"/><Relationship Id="rId14" Type="http://schemas.openxmlformats.org/officeDocument/2006/relationships/image" Target="../media/image33.png"/><Relationship Id="rId22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athensdriveyearbook.weebly.com/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75ED6-B8E8-473F-AC10-CD25DA9093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960137"/>
            <a:ext cx="4124324" cy="1463040"/>
          </a:xfrm>
        </p:spPr>
        <p:txBody>
          <a:bodyPr>
            <a:normAutofit fontScale="90000"/>
          </a:bodyPr>
          <a:lstStyle/>
          <a:p>
            <a:r>
              <a:rPr lang="en-US" dirty="0"/>
              <a:t>WELCOME TO THE FINAL SENIOR MEETING OF JAGFEST!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555444-161F-4302-AA19-C27B8C453B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4960136"/>
            <a:ext cx="4876800" cy="1745463"/>
          </a:xfrm>
        </p:spPr>
        <p:txBody>
          <a:bodyPr>
            <a:normAutofit/>
          </a:bodyPr>
          <a:lstStyle/>
          <a:p>
            <a:r>
              <a:rPr lang="en-US" sz="2400" b="1" i="1" dirty="0">
                <a:solidFill>
                  <a:schemeClr val="accent2"/>
                </a:solidFill>
              </a:rPr>
              <a:t>Mr. Remaley </a:t>
            </a:r>
            <a:r>
              <a:rPr lang="en-US" sz="1800" b="1" i="1" dirty="0">
                <a:solidFill>
                  <a:schemeClr val="accent2"/>
                </a:solidFill>
              </a:rPr>
              <a:t>(Teacher &amp; Senior Class Advisor)</a:t>
            </a:r>
          </a:p>
          <a:p>
            <a:r>
              <a:rPr lang="en-US" sz="1800" b="1" i="1" dirty="0">
                <a:solidFill>
                  <a:schemeClr val="accent2"/>
                </a:solidFill>
              </a:rPr>
              <a:t>and </a:t>
            </a:r>
          </a:p>
          <a:p>
            <a:r>
              <a:rPr lang="en-US" sz="2400" b="1" i="1" dirty="0">
                <a:solidFill>
                  <a:schemeClr val="accent2"/>
                </a:solidFill>
              </a:rPr>
              <a:t>Mr. Mares </a:t>
            </a:r>
            <a:r>
              <a:rPr lang="en-US" sz="1800" b="1" i="1" dirty="0">
                <a:solidFill>
                  <a:schemeClr val="accent2"/>
                </a:solidFill>
              </a:rPr>
              <a:t>(Principal)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F6ABFAD-7DEF-4792-9B72-C799CF87A12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9" name="Picture 4" descr="Class of 2023 - Towson High">
            <a:extLst>
              <a:ext uri="{FF2B5EF4-FFF2-40B4-BE49-F238E27FC236}">
                <a16:creationId xmlns:a16="http://schemas.microsoft.com/office/drawing/2014/main" id="{41CF93CD-45B3-4351-8E68-2FB82D19D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3933">
            <a:off x="2585780" y="1532810"/>
            <a:ext cx="3972438" cy="175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thens Drive High School held its 2017... - Wake County Public ...">
            <a:extLst>
              <a:ext uri="{FF2B5EF4-FFF2-40B4-BE49-F238E27FC236}">
                <a16:creationId xmlns:a16="http://schemas.microsoft.com/office/drawing/2014/main" id="{0D13C5EC-FE4F-4365-A29D-2F11491B7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2706">
            <a:off x="213053" y="469403"/>
            <a:ext cx="3188254" cy="178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EFA43B-FCB6-472A-87D2-7488C88712E1}"/>
              </a:ext>
            </a:extLst>
          </p:cNvPr>
          <p:cNvSpPr txBox="1"/>
          <p:nvPr/>
        </p:nvSpPr>
        <p:spPr>
          <a:xfrm rot="20472112">
            <a:off x="75370" y="3304953"/>
            <a:ext cx="2296270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chemeClr val="bg1"/>
                </a:solidFill>
              </a:rPr>
              <a:t>Want a FREE Senior Shirt?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BBF2C9-7B20-4B09-9C5C-207047E1D8F6}"/>
              </a:ext>
            </a:extLst>
          </p:cNvPr>
          <p:cNvSpPr txBox="1"/>
          <p:nvPr/>
        </p:nvSpPr>
        <p:spPr>
          <a:xfrm>
            <a:off x="6830091" y="228600"/>
            <a:ext cx="2291350" cy="255454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Senior Remind?</a:t>
            </a:r>
          </a:p>
          <a:p>
            <a:r>
              <a:rPr lang="en-US" dirty="0">
                <a:solidFill>
                  <a:schemeClr val="bg1"/>
                </a:solidFill>
              </a:rPr>
              <a:t>Senior Pictures?</a:t>
            </a:r>
          </a:p>
          <a:p>
            <a:r>
              <a:rPr lang="en-US" dirty="0">
                <a:solidFill>
                  <a:schemeClr val="bg1"/>
                </a:solidFill>
              </a:rPr>
              <a:t>Senior Parking?</a:t>
            </a:r>
          </a:p>
          <a:p>
            <a:r>
              <a:rPr lang="en-US" dirty="0">
                <a:solidFill>
                  <a:schemeClr val="bg1"/>
                </a:solidFill>
              </a:rPr>
              <a:t>Yearbook Ads?</a:t>
            </a:r>
          </a:p>
          <a:p>
            <a:r>
              <a:rPr lang="en-US" dirty="0">
                <a:solidFill>
                  <a:schemeClr val="bg1"/>
                </a:solidFill>
              </a:rPr>
              <a:t>Cap &amp; Gown?</a:t>
            </a:r>
          </a:p>
          <a:p>
            <a:r>
              <a:rPr lang="en-US" dirty="0">
                <a:solidFill>
                  <a:schemeClr val="bg1"/>
                </a:solidFill>
              </a:rPr>
              <a:t>Grad Fee?</a:t>
            </a:r>
          </a:p>
          <a:p>
            <a:r>
              <a:rPr lang="en-US" dirty="0">
                <a:solidFill>
                  <a:schemeClr val="bg1"/>
                </a:solidFill>
              </a:rPr>
              <a:t>SAT/ACT?</a:t>
            </a:r>
          </a:p>
          <a:p>
            <a:r>
              <a:rPr lang="en-US" sz="1600" dirty="0">
                <a:solidFill>
                  <a:schemeClr val="bg1"/>
                </a:solidFill>
              </a:rPr>
              <a:t>Mid-Year Graduation?</a:t>
            </a:r>
          </a:p>
          <a:p>
            <a:r>
              <a:rPr lang="en-US" dirty="0">
                <a:solidFill>
                  <a:schemeClr val="bg1"/>
                </a:solidFill>
              </a:rPr>
              <a:t>June Graduation?</a:t>
            </a:r>
          </a:p>
        </p:txBody>
      </p:sp>
      <p:pic>
        <p:nvPicPr>
          <p:cNvPr id="1028" name="Picture 4" descr="Athens Drive High School held its 2017... - Wake County Public ...">
            <a:extLst>
              <a:ext uri="{FF2B5EF4-FFF2-40B4-BE49-F238E27FC236}">
                <a16:creationId xmlns:a16="http://schemas.microsoft.com/office/drawing/2014/main" id="{38F1CA86-B982-4618-AAE1-BBDB5031D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2030">
            <a:off x="6256789" y="2963877"/>
            <a:ext cx="2438417" cy="162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226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50765-5BDA-4467-959E-2DF0428E5C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1" y="4960137"/>
            <a:ext cx="3771899" cy="1463040"/>
          </a:xfrm>
        </p:spPr>
        <p:txBody>
          <a:bodyPr/>
          <a:lstStyle/>
          <a:p>
            <a:r>
              <a:rPr lang="en-US" dirty="0"/>
              <a:t>June Graduation: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299B6C-1D29-49B7-873E-66A255A721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3401" y="4960136"/>
            <a:ext cx="4495800" cy="1669263"/>
          </a:xfrm>
        </p:spPr>
        <p:txBody>
          <a:bodyPr>
            <a:normAutofit lnSpcReduction="10000"/>
          </a:bodyPr>
          <a:lstStyle/>
          <a:p>
            <a:r>
              <a:rPr lang="en-US" sz="3200" b="1" i="1">
                <a:solidFill>
                  <a:schemeClr val="bg1"/>
                </a:solidFill>
              </a:rPr>
              <a:t>          June </a:t>
            </a:r>
            <a:r>
              <a:rPr lang="en-US" sz="3200" b="1" i="1" dirty="0">
                <a:solidFill>
                  <a:schemeClr val="bg1"/>
                </a:solidFill>
              </a:rPr>
              <a:t>10</a:t>
            </a:r>
          </a:p>
          <a:p>
            <a:r>
              <a:rPr lang="en-US" sz="2800" b="1" i="1" dirty="0">
                <a:solidFill>
                  <a:schemeClr val="bg1"/>
                </a:solidFill>
              </a:rPr>
              <a:t>@ 12pm at the Raleigh   </a:t>
            </a:r>
          </a:p>
          <a:p>
            <a:r>
              <a:rPr lang="en-US" sz="2800" b="1" i="1" dirty="0">
                <a:solidFill>
                  <a:schemeClr val="bg1"/>
                </a:solidFill>
              </a:rPr>
              <a:t>    Convention Center</a:t>
            </a:r>
          </a:p>
        </p:txBody>
      </p:sp>
      <p:pic>
        <p:nvPicPr>
          <p:cNvPr id="2050" name="Picture 2" descr="Graduation: Athens Drive 2017 :: WRAL.com">
            <a:extLst>
              <a:ext uri="{FF2B5EF4-FFF2-40B4-BE49-F238E27FC236}">
                <a16:creationId xmlns:a16="http://schemas.microsoft.com/office/drawing/2014/main" id="{B8D936E5-F0F3-4E14-94E9-04EC2A1DDEFD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1" r="920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829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EB8B9-99DC-4D16-A337-F970C569E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05E8F-BB5F-4A25-AC50-56CADCA72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4876800" cy="3733800"/>
          </a:xfrm>
        </p:spPr>
        <p:txBody>
          <a:bodyPr/>
          <a:lstStyle/>
          <a:p>
            <a:pPr marL="64008" indent="0">
              <a:buNone/>
            </a:pPr>
            <a:r>
              <a:rPr lang="en-US" dirty="0"/>
              <a:t>Do you have any questions?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We will be with you EVERY STEP of the way to Graduation!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You can find me in room 2618 or email me!</a:t>
            </a:r>
          </a:p>
          <a:p>
            <a:pPr marL="64008" indent="0">
              <a:buNone/>
            </a:pPr>
            <a:r>
              <a:rPr lang="en-US" dirty="0"/>
              <a:t>       cremaley@wcpss.net</a:t>
            </a:r>
          </a:p>
        </p:txBody>
      </p:sp>
      <p:pic>
        <p:nvPicPr>
          <p:cNvPr id="3074" name="Picture 2" descr="Senior Class of 2023 / the Moments That Become Memories / Back - Etsy">
            <a:extLst>
              <a:ext uri="{FF2B5EF4-FFF2-40B4-BE49-F238E27FC236}">
                <a16:creationId xmlns:a16="http://schemas.microsoft.com/office/drawing/2014/main" id="{F0E034D7-1C1E-4DE5-AF69-13A5879E6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285875"/>
            <a:ext cx="3514725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D86C94-DA65-4272-BB3D-39A264E8D5BB}"/>
              </a:ext>
            </a:extLst>
          </p:cNvPr>
          <p:cNvSpPr txBox="1"/>
          <p:nvPr/>
        </p:nvSpPr>
        <p:spPr>
          <a:xfrm>
            <a:off x="1295400" y="4953000"/>
            <a:ext cx="74771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Free Lunch in the Senior Lot, paint the Rock, sign the Senior Banner outside the Gym Lobby Entrance, play a game of Knockout in the Gym, or Volleyball in the sand court, </a:t>
            </a:r>
            <a:r>
              <a:rPr lang="en-US" sz="2000" b="1" i="1" dirty="0">
                <a:solidFill>
                  <a:schemeClr val="bg1"/>
                </a:solidFill>
              </a:rPr>
              <a:t>more games</a:t>
            </a:r>
            <a:r>
              <a:rPr lang="en-US" sz="2000" b="1" dirty="0">
                <a:solidFill>
                  <a:schemeClr val="bg1"/>
                </a:solidFill>
              </a:rPr>
              <a:t> in the outdoor basketball court, and take care of Lunch Passes &amp; Parking in the Main Office</a:t>
            </a:r>
          </a:p>
        </p:txBody>
      </p:sp>
    </p:spTree>
    <p:extLst>
      <p:ext uri="{BB962C8B-B14F-4D97-AF65-F5344CB8AC3E}">
        <p14:creationId xmlns:p14="http://schemas.microsoft.com/office/powerpoint/2010/main" val="3989705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93D41-601F-4BB6-9644-69FEFEC03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81198"/>
            <a:ext cx="5029200" cy="675926"/>
          </a:xfrm>
        </p:spPr>
        <p:txBody>
          <a:bodyPr/>
          <a:lstStyle/>
          <a:p>
            <a:r>
              <a:rPr lang="en-US" dirty="0"/>
              <a:t>FREE Senior Shirt!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77B13A-E3D8-480D-8F79-7C1A6A0C0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34000" y="4086074"/>
            <a:ext cx="3352800" cy="2314726"/>
          </a:xfrm>
        </p:spPr>
        <p:txBody>
          <a:bodyPr>
            <a:normAutofit/>
          </a:bodyPr>
          <a:lstStyle/>
          <a:p>
            <a:pPr marL="64008" indent="0" algn="ctr">
              <a:buNone/>
            </a:pPr>
            <a:r>
              <a:rPr lang="en-US" sz="2000" b="1" dirty="0"/>
              <a:t>LARGE &amp; X-LARGE </a:t>
            </a:r>
          </a:p>
          <a:p>
            <a:pPr marL="64008" indent="0" algn="ctr">
              <a:buNone/>
            </a:pPr>
            <a:r>
              <a:rPr lang="en-US" sz="2000" b="1" dirty="0"/>
              <a:t>to the right of the screen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7097E6-C91A-4B87-952E-3EAB2D32A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028549"/>
            <a:ext cx="3849474" cy="3057525"/>
          </a:xfrm>
          <a:prstGeom prst="rect">
            <a:avLst/>
          </a:prstGeom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98BF702-D555-4433-B7EA-80157A8062EF}"/>
              </a:ext>
            </a:extLst>
          </p:cNvPr>
          <p:cNvSpPr txBox="1">
            <a:spLocks/>
          </p:cNvSpPr>
          <p:nvPr/>
        </p:nvSpPr>
        <p:spPr>
          <a:xfrm>
            <a:off x="304800" y="4086074"/>
            <a:ext cx="3352800" cy="2314726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spcAft>
                <a:spcPts val="10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spcAft>
                <a:spcPts val="1000"/>
              </a:spcAft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 algn="ctr">
              <a:buFont typeface="Arial" panose="020B0604020202020204" pitchFamily="34" charset="0"/>
              <a:buNone/>
            </a:pPr>
            <a:r>
              <a:rPr lang="en-US" sz="2000" b="1" dirty="0"/>
              <a:t>SMALLS &amp; MEDIUMS </a:t>
            </a:r>
          </a:p>
          <a:p>
            <a:pPr marL="64008" indent="0" algn="ctr">
              <a:buFont typeface="Arial" panose="020B0604020202020204" pitchFamily="34" charset="0"/>
              <a:buNone/>
            </a:pPr>
            <a:r>
              <a:rPr lang="en-US" sz="2000" b="1" dirty="0"/>
              <a:t>to the left of the screen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A9263942-16CF-4FD9-9EF8-3838B0A04AC3}"/>
              </a:ext>
            </a:extLst>
          </p:cNvPr>
          <p:cNvSpPr/>
          <p:nvPr/>
        </p:nvSpPr>
        <p:spPr>
          <a:xfrm rot="2290390">
            <a:off x="1433164" y="5314718"/>
            <a:ext cx="631132" cy="11573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AF673722-5B21-41EB-8071-F8E5BD1CAE55}"/>
              </a:ext>
            </a:extLst>
          </p:cNvPr>
          <p:cNvSpPr/>
          <p:nvPr/>
        </p:nvSpPr>
        <p:spPr>
          <a:xfrm rot="19488938">
            <a:off x="7124042" y="5293589"/>
            <a:ext cx="631132" cy="11573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5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93D41-601F-4BB6-9644-69FEFEC03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81198"/>
            <a:ext cx="5029200" cy="675926"/>
          </a:xfrm>
        </p:spPr>
        <p:txBody>
          <a:bodyPr/>
          <a:lstStyle/>
          <a:p>
            <a:r>
              <a:rPr lang="en-US" dirty="0"/>
              <a:t>Senior Remind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2B2034D-A68E-4B2D-9C01-416FD1ED2CE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295399"/>
            <a:ext cx="4191000" cy="1755289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77B13A-E3D8-480D-8F79-7C1A6A0C0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9600" y="1722437"/>
            <a:ext cx="4495800" cy="4525963"/>
          </a:xfrm>
        </p:spPr>
        <p:txBody>
          <a:bodyPr/>
          <a:lstStyle/>
          <a:p>
            <a:pPr marL="64008" indent="0">
              <a:buNone/>
            </a:pPr>
            <a:r>
              <a:rPr lang="en-US" sz="2000" dirty="0"/>
              <a:t>The BEST way to stay connected and up to date on </a:t>
            </a:r>
            <a:r>
              <a:rPr lang="en-US" sz="2000" i="1" dirty="0"/>
              <a:t>everything Senior related!  Get your phone out now!</a:t>
            </a:r>
          </a:p>
          <a:p>
            <a:pPr marL="64008" indent="0">
              <a:buNone/>
            </a:pPr>
            <a:r>
              <a:rPr lang="en-US" sz="2000" dirty="0"/>
              <a:t>2-ways to sign up:</a:t>
            </a:r>
          </a:p>
          <a:p>
            <a:pPr marL="64008" indent="0">
              <a:spcAft>
                <a:spcPts val="0"/>
              </a:spcAft>
              <a:buNone/>
            </a:pPr>
            <a:r>
              <a:rPr lang="en-US" sz="2000" dirty="0"/>
              <a:t>   1. If you are using the Remind </a:t>
            </a:r>
          </a:p>
          <a:p>
            <a:pPr marL="64008" indent="0">
              <a:spcAft>
                <a:spcPts val="600"/>
              </a:spcAft>
              <a:buNone/>
            </a:pPr>
            <a:r>
              <a:rPr lang="en-US" sz="2000" dirty="0"/>
              <a:t>       App then enter class code:  </a:t>
            </a:r>
          </a:p>
          <a:p>
            <a:pPr marL="64008" indent="0">
              <a:buNone/>
            </a:pPr>
            <a:r>
              <a:rPr lang="en-US" sz="2000" dirty="0"/>
              <a:t>               </a:t>
            </a:r>
            <a:r>
              <a:rPr lang="en-US" sz="2000" b="1" dirty="0"/>
              <a:t>@theremaley</a:t>
            </a:r>
          </a:p>
          <a:p>
            <a:pPr marL="64008" indent="0">
              <a:spcAft>
                <a:spcPts val="0"/>
              </a:spcAft>
              <a:buNone/>
            </a:pPr>
            <a:r>
              <a:rPr lang="en-US" sz="2000" dirty="0"/>
              <a:t>    2. Just want a text message then</a:t>
            </a:r>
          </a:p>
          <a:p>
            <a:pPr marL="64008" indent="0">
              <a:spcAft>
                <a:spcPts val="600"/>
              </a:spcAft>
              <a:buNone/>
            </a:pPr>
            <a:r>
              <a:rPr lang="en-US" sz="2000" dirty="0"/>
              <a:t>        text the message: </a:t>
            </a:r>
            <a:r>
              <a:rPr lang="en-US" sz="2000" b="1" dirty="0"/>
              <a:t>@theremaley</a:t>
            </a:r>
          </a:p>
          <a:p>
            <a:pPr marL="64008" indent="0">
              <a:buNone/>
            </a:pPr>
            <a:r>
              <a:rPr lang="en-US" sz="2000" dirty="0"/>
              <a:t>        to the number:   </a:t>
            </a:r>
            <a:r>
              <a:rPr lang="en-US" sz="2000" b="1" dirty="0"/>
              <a:t>81010</a:t>
            </a:r>
          </a:p>
          <a:p>
            <a:pPr marL="64008" indent="0">
              <a:buNone/>
            </a:pPr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300ECA-0331-4CE5-959C-833C3E991E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086101"/>
            <a:ext cx="3352800" cy="274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52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EB8B9-99DC-4D16-A337-F970C569E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Senior Portraits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05E8F-BB5F-4A25-AC50-56CADCA72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200"/>
            <a:ext cx="4572000" cy="4572000"/>
          </a:xfrm>
        </p:spPr>
        <p:txBody>
          <a:bodyPr/>
          <a:lstStyle/>
          <a:p>
            <a:pPr marL="64008" indent="0">
              <a:buNone/>
            </a:pPr>
            <a:r>
              <a:rPr lang="en-US" dirty="0"/>
              <a:t>Have you gotten your </a:t>
            </a:r>
            <a:r>
              <a:rPr lang="en-US" i="1" dirty="0"/>
              <a:t>Senior Portraits </a:t>
            </a:r>
            <a:r>
              <a:rPr lang="en-US" dirty="0"/>
              <a:t>done?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We are once again using Evan Pike Photography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Go to </a:t>
            </a:r>
            <a:r>
              <a:rPr lang="en-US" b="1" dirty="0">
                <a:hlinkClick r:id="rId2"/>
              </a:rPr>
              <a:t>admhsseniors.com </a:t>
            </a:r>
            <a:r>
              <a:rPr lang="en-US" dirty="0"/>
              <a:t>and sign up TODAY!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84A6DD-CB56-4749-ACA9-B1DCA5DE12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6454" y="791893"/>
            <a:ext cx="3979421" cy="570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853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93D41-601F-4BB6-9644-69FEFEC03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81198"/>
            <a:ext cx="5029200" cy="675926"/>
          </a:xfrm>
        </p:spPr>
        <p:txBody>
          <a:bodyPr/>
          <a:lstStyle/>
          <a:p>
            <a:r>
              <a:rPr lang="en-US" dirty="0"/>
              <a:t>Senior Lot Parking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77B13A-E3D8-480D-8F79-7C1A6A0C0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9600" y="1722437"/>
            <a:ext cx="4572000" cy="4525963"/>
          </a:xfrm>
        </p:spPr>
        <p:txBody>
          <a:bodyPr/>
          <a:lstStyle/>
          <a:p>
            <a:pPr marL="64008" indent="0">
              <a:buNone/>
            </a:pPr>
            <a:r>
              <a:rPr lang="en-US" sz="2000" dirty="0"/>
              <a:t>The Senior Lot is still in the same place, however parking is FIRST COME FIRST SERVE!</a:t>
            </a:r>
            <a:endParaRPr lang="en-US" sz="2000" i="1" dirty="0"/>
          </a:p>
          <a:p>
            <a:pPr marL="64008" indent="0">
              <a:buNone/>
            </a:pPr>
            <a:r>
              <a:rPr lang="en-US" sz="2000" dirty="0"/>
              <a:t>Rules to park in the Senior Lot:</a:t>
            </a:r>
          </a:p>
          <a:p>
            <a:pPr marL="64008" indent="0">
              <a:spcAft>
                <a:spcPts val="0"/>
              </a:spcAft>
              <a:buNone/>
            </a:pPr>
            <a:r>
              <a:rPr lang="en-US" sz="2000" dirty="0"/>
              <a:t>   1. You must have a Parking Tag  </a:t>
            </a:r>
          </a:p>
          <a:p>
            <a:pPr marL="64008" indent="0">
              <a:spcAft>
                <a:spcPts val="0"/>
              </a:spcAft>
              <a:buNone/>
            </a:pPr>
            <a:r>
              <a:rPr lang="en-US" sz="2000" dirty="0"/>
              <a:t>        displayed! ( tag: S### )</a:t>
            </a:r>
            <a:endParaRPr lang="en-US" sz="2000" b="1" dirty="0"/>
          </a:p>
          <a:p>
            <a:pPr marL="64008" indent="0">
              <a:spcAft>
                <a:spcPts val="0"/>
              </a:spcAft>
              <a:buNone/>
            </a:pPr>
            <a:r>
              <a:rPr lang="en-US" sz="2000" dirty="0"/>
              <a:t>    2. You CANNOT park in the FIRST </a:t>
            </a:r>
          </a:p>
          <a:p>
            <a:pPr marL="64008" indent="0">
              <a:spcAft>
                <a:spcPts val="0"/>
              </a:spcAft>
              <a:buNone/>
            </a:pPr>
            <a:r>
              <a:rPr lang="en-US" sz="2000" dirty="0"/>
              <a:t>       TWO ROWS closest to the Lower   </a:t>
            </a:r>
          </a:p>
          <a:p>
            <a:pPr marL="64008" indent="0">
              <a:spcAft>
                <a:spcPts val="0"/>
              </a:spcAft>
              <a:buNone/>
            </a:pPr>
            <a:r>
              <a:rPr lang="en-US" sz="2000" dirty="0"/>
              <a:t>       Gym OR the row facing Jag </a:t>
            </a:r>
          </a:p>
          <a:p>
            <a:pPr marL="64008" indent="0">
              <a:spcAft>
                <a:spcPts val="0"/>
              </a:spcAft>
              <a:buNone/>
            </a:pPr>
            <a:r>
              <a:rPr lang="en-US" sz="2000" dirty="0"/>
              <a:t>       Stadium!  </a:t>
            </a:r>
            <a:r>
              <a:rPr lang="en-US" sz="2000" i="1" dirty="0"/>
              <a:t>Those are for Staff!</a:t>
            </a:r>
            <a:endParaRPr lang="en-US" sz="2000" b="1" dirty="0"/>
          </a:p>
          <a:p>
            <a:pPr marL="64008" indent="0">
              <a:buNone/>
            </a:pPr>
            <a:endParaRPr lang="en-US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0CF081-E1F8-4C59-A023-DD1E22DAE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257299"/>
            <a:ext cx="3276600" cy="452766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175255B-C93A-4E45-A665-F48F2E72BA8C}"/>
                  </a:ext>
                </a:extLst>
              </p14:cNvPr>
              <p14:cNvContentPartPr/>
              <p14:nvPr/>
            </p14:nvContentPartPr>
            <p14:xfrm>
              <a:off x="1666258" y="2185144"/>
              <a:ext cx="15120" cy="252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175255B-C93A-4E45-A665-F48F2E72BA8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12618" y="2077504"/>
                <a:ext cx="12276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EDE0666-EAAD-433A-A258-267763FA6F75}"/>
                  </a:ext>
                </a:extLst>
              </p14:cNvPr>
              <p14:cNvContentPartPr/>
              <p14:nvPr/>
            </p14:nvContentPartPr>
            <p14:xfrm>
              <a:off x="1152538" y="1757464"/>
              <a:ext cx="1007280" cy="4442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EDE0666-EAAD-433A-A258-267763FA6F7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98538" y="1649464"/>
                <a:ext cx="1114920" cy="65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F4F9E46-7850-4F5E-9F35-BAA5FCF00D88}"/>
                  </a:ext>
                </a:extLst>
              </p14:cNvPr>
              <p14:cNvContentPartPr/>
              <p14:nvPr/>
            </p14:nvContentPartPr>
            <p14:xfrm>
              <a:off x="1206538" y="1721464"/>
              <a:ext cx="509760" cy="245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F4F9E46-7850-4F5E-9F35-BAA5FCF00D8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52538" y="1613464"/>
                <a:ext cx="617400" cy="46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D814489-94EE-4A4B-BFE4-6DFD07E5C3DA}"/>
                  </a:ext>
                </a:extLst>
              </p14:cNvPr>
              <p14:cNvContentPartPr/>
              <p14:nvPr/>
            </p14:nvContentPartPr>
            <p14:xfrm>
              <a:off x="1147498" y="1604104"/>
              <a:ext cx="506520" cy="2862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D814489-94EE-4A4B-BFE4-6DFD07E5C3D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93498" y="1496464"/>
                <a:ext cx="614160" cy="50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622B854-B035-4CBF-B814-8068301BA386}"/>
                  </a:ext>
                </a:extLst>
              </p14:cNvPr>
              <p14:cNvContentPartPr/>
              <p14:nvPr/>
            </p14:nvContentPartPr>
            <p14:xfrm>
              <a:off x="1147858" y="1311064"/>
              <a:ext cx="543600" cy="3898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622B854-B035-4CBF-B814-8068301BA38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93858" y="1203424"/>
                <a:ext cx="651240" cy="60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E440B00-B310-4D2B-93A4-1E1D1AFB0E87}"/>
                  </a:ext>
                </a:extLst>
              </p14:cNvPr>
              <p14:cNvContentPartPr/>
              <p14:nvPr/>
            </p14:nvContentPartPr>
            <p14:xfrm>
              <a:off x="1062898" y="1327264"/>
              <a:ext cx="457560" cy="7196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E440B00-B310-4D2B-93A4-1E1D1AFB0E8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08898" y="1219624"/>
                <a:ext cx="565200" cy="9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0BDD545-C852-4105-883A-9109EEB9F982}"/>
                  </a:ext>
                </a:extLst>
              </p14:cNvPr>
              <p14:cNvContentPartPr/>
              <p14:nvPr/>
            </p14:nvContentPartPr>
            <p14:xfrm>
              <a:off x="1103938" y="1680424"/>
              <a:ext cx="744120" cy="4100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0BDD545-C852-4105-883A-9109EEB9F98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49938" y="1572784"/>
                <a:ext cx="851760" cy="62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D403B5F-F1F1-4EB8-902D-644190BEE949}"/>
                  </a:ext>
                </a:extLst>
              </p14:cNvPr>
              <p14:cNvContentPartPr/>
              <p14:nvPr/>
            </p14:nvContentPartPr>
            <p14:xfrm>
              <a:off x="1747618" y="3132304"/>
              <a:ext cx="8280" cy="46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D403B5F-F1F1-4EB8-902D-644190BEE94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693618" y="3024664"/>
                <a:ext cx="11592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8249740-3EAA-4F1A-8E93-21A9E154952F}"/>
                  </a:ext>
                </a:extLst>
              </p14:cNvPr>
              <p14:cNvContentPartPr/>
              <p14:nvPr/>
            </p14:nvContentPartPr>
            <p14:xfrm>
              <a:off x="1563298" y="2794624"/>
              <a:ext cx="1518840" cy="4075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8249740-3EAA-4F1A-8E93-21A9E154952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554658" y="2785984"/>
                <a:ext cx="1536480" cy="42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036E776-6310-4586-8087-1905ACF48FFC}"/>
                  </a:ext>
                </a:extLst>
              </p14:cNvPr>
              <p14:cNvContentPartPr/>
              <p14:nvPr/>
            </p14:nvContentPartPr>
            <p14:xfrm>
              <a:off x="1321738" y="2504824"/>
              <a:ext cx="1882440" cy="4633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036E776-6310-4586-8087-1905ACF48FF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312738" y="2496184"/>
                <a:ext cx="1900080" cy="48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29376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93D41-601F-4BB6-9644-69FEFEC03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81198"/>
            <a:ext cx="5029200" cy="675926"/>
          </a:xfrm>
        </p:spPr>
        <p:txBody>
          <a:bodyPr/>
          <a:lstStyle/>
          <a:p>
            <a:r>
              <a:rPr lang="en-US" dirty="0"/>
              <a:t>Yearbook Ads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2EAD16-7752-41C3-9AA2-548CB2A760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5029200"/>
            <a:ext cx="7543800" cy="1521872"/>
          </a:xfrm>
        </p:spPr>
        <p:txBody>
          <a:bodyPr/>
          <a:lstStyle/>
          <a:p>
            <a:r>
              <a:rPr lang="en-US" dirty="0"/>
              <a:t>Go to the </a:t>
            </a:r>
            <a:r>
              <a:rPr lang="en-US" dirty="0">
                <a:hlinkClick r:id="rId2"/>
              </a:rPr>
              <a:t>Athens website </a:t>
            </a:r>
            <a:r>
              <a:rPr lang="en-US" dirty="0"/>
              <a:t>and scroll down to find the Yearbook link under QUICK LINKS</a:t>
            </a:r>
          </a:p>
          <a:p>
            <a:r>
              <a:rPr lang="en-US" dirty="0"/>
              <a:t>Deadline is the end of October!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8641D4A-2618-4399-B2E3-6EB3EC3D0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038074"/>
            <a:ext cx="8686800" cy="391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586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EB8B9-99DC-4D16-A337-F970C569E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 &amp; Gown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05E8F-BB5F-4A25-AC50-56CADCA72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71600"/>
            <a:ext cx="4876800" cy="4800600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en-US" dirty="0"/>
              <a:t>You will need to get your own Cap &amp; Gown and you have 2 options: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Borrow one from a former Grad (and then buy a ‘23 tassel)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Purchase one from Jostens (info given on October 18 in Drive-Time!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4DEC0F-8DEC-481F-B00D-A1F24287B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342" y="990600"/>
            <a:ext cx="2133600" cy="12980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CD82D9-EF34-4021-ABBE-86E57C104A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2133600"/>
            <a:ext cx="3494684" cy="9286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B0BD279-CB97-428D-A3B8-4DA4834691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7817" y="3200400"/>
            <a:ext cx="2655517" cy="338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701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93D41-601F-4BB6-9644-69FEFEC03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81198"/>
            <a:ext cx="5029200" cy="675926"/>
          </a:xfrm>
        </p:spPr>
        <p:txBody>
          <a:bodyPr/>
          <a:lstStyle/>
          <a:p>
            <a:r>
              <a:rPr lang="en-US" dirty="0"/>
              <a:t>Graduation Fee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2EAD16-7752-41C3-9AA2-548CB2A760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3399903"/>
            <a:ext cx="8153400" cy="322949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EVERYONE has to pay the Grad Fee ($60)</a:t>
            </a:r>
          </a:p>
          <a:p>
            <a:r>
              <a:rPr lang="en-US" dirty="0"/>
              <a:t>It is a WCPSS thing, not just an Athens thing!</a:t>
            </a:r>
          </a:p>
          <a:p>
            <a:r>
              <a:rPr lang="en-US" dirty="0"/>
              <a:t>Must be paid prior to Graduation</a:t>
            </a:r>
          </a:p>
          <a:p>
            <a:r>
              <a:rPr lang="en-US" dirty="0"/>
              <a:t>You can pay online through the Athens website (click PARENTS and then Online Payment System</a:t>
            </a:r>
          </a:p>
          <a:p>
            <a:r>
              <a:rPr lang="en-US" i="1" dirty="0"/>
              <a:t>Wait for the Grad Fee to post to your PowerSchool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A972E4-F0A6-4B4C-AB37-29FFE7C83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1219200"/>
            <a:ext cx="8763000" cy="210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111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93D41-601F-4BB6-9644-69FEFEC03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81198"/>
            <a:ext cx="5029200" cy="675926"/>
          </a:xfrm>
        </p:spPr>
        <p:txBody>
          <a:bodyPr/>
          <a:lstStyle/>
          <a:p>
            <a:r>
              <a:rPr lang="en-US" dirty="0"/>
              <a:t>SAT &amp; ACT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77B13A-E3D8-480D-8F79-7C1A6A0C0D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19600" y="1417637"/>
            <a:ext cx="4495800" cy="4525963"/>
          </a:xfrm>
        </p:spPr>
        <p:txBody>
          <a:bodyPr>
            <a:normAutofit lnSpcReduction="10000"/>
          </a:bodyPr>
          <a:lstStyle/>
          <a:p>
            <a:pPr marL="64008" indent="0">
              <a:buNone/>
            </a:pPr>
            <a:r>
              <a:rPr lang="en-US" sz="3200" b="1" i="1" dirty="0"/>
              <a:t>Collegebound?</a:t>
            </a:r>
          </a:p>
          <a:p>
            <a:pPr marL="64008" indent="0">
              <a:buNone/>
            </a:pPr>
            <a:r>
              <a:rPr lang="en-US" sz="2000" dirty="0"/>
              <a:t>If you need to take the SAT or ACT for college admissions then you </a:t>
            </a:r>
            <a:r>
              <a:rPr lang="en-US" sz="2000" b="1" i="1" dirty="0"/>
              <a:t>must </a:t>
            </a:r>
            <a:r>
              <a:rPr lang="en-US" sz="2000" dirty="0"/>
              <a:t> take the Tests-</a:t>
            </a:r>
          </a:p>
          <a:p>
            <a:pPr marL="521208" indent="-457200">
              <a:buAutoNum type="arabicPeriod"/>
            </a:pPr>
            <a:r>
              <a:rPr lang="en-US" sz="2000" b="1" dirty="0"/>
              <a:t>No later than the October administration for Early Action/Early Decision applications</a:t>
            </a:r>
          </a:p>
          <a:p>
            <a:pPr marL="521208" indent="-457200">
              <a:buAutoNum type="arabicPeriod"/>
            </a:pPr>
            <a:r>
              <a:rPr lang="en-US" sz="2000" b="1" dirty="0"/>
              <a:t>November or December administration for Regular Action/Regular Decision applications</a:t>
            </a:r>
          </a:p>
          <a:p>
            <a:pPr marL="64008" indent="0">
              <a:buNone/>
            </a:pPr>
            <a:endParaRPr lang="en-US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AB886A-701B-4350-9772-AEEEF40EC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" y="1447800"/>
            <a:ext cx="3972645" cy="1828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8AC9CC-B04F-4381-B256-96FDF1560E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657751"/>
            <a:ext cx="3352800" cy="165462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D185034-8937-4F9A-99B7-B6EE8B9E2126}"/>
              </a:ext>
            </a:extLst>
          </p:cNvPr>
          <p:cNvSpPr txBox="1"/>
          <p:nvPr/>
        </p:nvSpPr>
        <p:spPr>
          <a:xfrm>
            <a:off x="1447800" y="5715000"/>
            <a:ext cx="731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Need help preparing for these tests? Check out the Athens exclusive SAT/ACT Prep Course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(info on the Athens website homepage)</a:t>
            </a:r>
            <a:r>
              <a:rPr lang="en-US" sz="2000" dirty="0"/>
              <a:t>d </a:t>
            </a:r>
          </a:p>
        </p:txBody>
      </p:sp>
    </p:spTree>
    <p:extLst>
      <p:ext uri="{BB962C8B-B14F-4D97-AF65-F5344CB8AC3E}">
        <p14:creationId xmlns:p14="http://schemas.microsoft.com/office/powerpoint/2010/main" val="1961502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50765-5BDA-4467-959E-2DF0428E5C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1" y="4960137"/>
            <a:ext cx="3771899" cy="1463040"/>
          </a:xfrm>
        </p:spPr>
        <p:txBody>
          <a:bodyPr/>
          <a:lstStyle/>
          <a:p>
            <a:r>
              <a:rPr lang="en-US" dirty="0"/>
              <a:t>Mid-Year Graduation: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299B6C-1D29-49B7-873E-66A255A721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3400" y="4960137"/>
            <a:ext cx="4514851" cy="1463040"/>
          </a:xfrm>
        </p:spPr>
        <p:txBody>
          <a:bodyPr/>
          <a:lstStyle/>
          <a:p>
            <a:r>
              <a:rPr lang="en-US" sz="3200" b="1" i="1" dirty="0">
                <a:solidFill>
                  <a:schemeClr val="bg1"/>
                </a:solidFill>
              </a:rPr>
              <a:t> February 2 </a:t>
            </a:r>
          </a:p>
          <a:p>
            <a:r>
              <a:rPr lang="en-US" sz="2800" b="1" i="1" dirty="0">
                <a:solidFill>
                  <a:schemeClr val="bg1"/>
                </a:solidFill>
              </a:rPr>
              <a:t>@ 5pm in the Auditorium</a:t>
            </a:r>
          </a:p>
        </p:txBody>
      </p:sp>
      <p:pic>
        <p:nvPicPr>
          <p:cNvPr id="1026" name="Picture 2" descr="Our School / Homepage">
            <a:extLst>
              <a:ext uri="{FF2B5EF4-FFF2-40B4-BE49-F238E27FC236}">
                <a16:creationId xmlns:a16="http://schemas.microsoft.com/office/drawing/2014/main" id="{2603C634-1A2E-43EF-8061-DD21BD99FB5C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7" r="16297"/>
          <a:stretch>
            <a:fillRect/>
          </a:stretch>
        </p:blipFill>
        <p:spPr bwMode="auto">
          <a:xfrm rot="-120000">
            <a:off x="2549019" y="531345"/>
            <a:ext cx="4045963" cy="336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1788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Custom 48">
      <a:dk1>
        <a:sysClr val="windowText" lastClr="000000"/>
      </a:dk1>
      <a:lt1>
        <a:sysClr val="window" lastClr="FFFFFF"/>
      </a:lt1>
      <a:dk2>
        <a:srgbClr val="262626"/>
      </a:dk2>
      <a:lt2>
        <a:srgbClr val="F2F2F2"/>
      </a:lt2>
      <a:accent1>
        <a:srgbClr val="C94C25"/>
      </a:accent1>
      <a:accent2>
        <a:srgbClr val="EA8640"/>
      </a:accent2>
      <a:accent3>
        <a:srgbClr val="99D9E7"/>
      </a:accent3>
      <a:accent4>
        <a:srgbClr val="FAB17B"/>
      </a:accent4>
      <a:accent5>
        <a:srgbClr val="21B8B3"/>
      </a:accent5>
      <a:accent6>
        <a:srgbClr val="F3786E"/>
      </a:accent6>
      <a:hlink>
        <a:srgbClr val="646567"/>
      </a:hlink>
      <a:folHlink>
        <a:srgbClr val="646567"/>
      </a:folHlink>
    </a:clrScheme>
    <a:fontScheme name="Custom 27">
      <a:majorFont>
        <a:latin typeface="Segoe UI"/>
        <a:ea typeface=""/>
        <a:cs typeface=""/>
      </a:majorFont>
      <a:minorFont>
        <a:latin typeface="Arial"/>
        <a:ea typeface=""/>
        <a:cs typeface="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110000" t="250000" r="110000" b="40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0000"/>
                <a:satMod val="130000"/>
              </a:schemeClr>
              <a:schemeClr val="phClr">
                <a:tint val="70000"/>
                <a:satMod val="130000"/>
              </a:schemeClr>
            </a:duotone>
          </a:blip>
          <a:tile tx="0" ty="0" sx="90000" sy="90000" flip="none" algn="t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167107_Project status report_RVA_v3.potx" id="{4F81F982-6C51-4092-B8D8-4B9E627EB026}" vid="{408BF7D7-5259-4FB8-AB61-68B3FB5EAB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3DC31EBE-A492-4CE5-9650-1E2C8FDDD7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1AD0D4C-03C4-489C-932A-66E2D74FA6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CB47EFB-BDBB-4CE5-A848-1507BE3B7989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559</TotalTime>
  <Words>580</Words>
  <Application>Microsoft Office PowerPoint</Application>
  <PresentationFormat>On-screen Show (4:3)</PresentationFormat>
  <Paragraphs>75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Segoe UI</vt:lpstr>
      <vt:lpstr>Wingdings</vt:lpstr>
      <vt:lpstr>Wingdings 2</vt:lpstr>
      <vt:lpstr>Verve</vt:lpstr>
      <vt:lpstr>WELCOME TO THE FINAL SENIOR MEETING OF JAGFEST!</vt:lpstr>
      <vt:lpstr>Senior Remind</vt:lpstr>
      <vt:lpstr>Senior Portraits</vt:lpstr>
      <vt:lpstr>Senior Lot Parking</vt:lpstr>
      <vt:lpstr>Yearbook Ads</vt:lpstr>
      <vt:lpstr>Cap &amp; Gown</vt:lpstr>
      <vt:lpstr>Graduation Fee</vt:lpstr>
      <vt:lpstr>SAT &amp; ACT </vt:lpstr>
      <vt:lpstr>Mid-Year Graduation:</vt:lpstr>
      <vt:lpstr>June Graduation:</vt:lpstr>
      <vt:lpstr>Final Thoughts</vt:lpstr>
      <vt:lpstr>FREE Senior Shirt!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RISING SENIOR MEET!</dc:title>
  <dc:creator>Christopher Remaley _ Staff - AthensHS</dc:creator>
  <cp:lastModifiedBy>Christopher Remaley _ Staff - AthensHS</cp:lastModifiedBy>
  <cp:revision>27</cp:revision>
  <dcterms:created xsi:type="dcterms:W3CDTF">2021-02-24T17:14:50Z</dcterms:created>
  <dcterms:modified xsi:type="dcterms:W3CDTF">2022-08-19T14:38:07Z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